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1"/>
  </p:notesMasterIdLst>
  <p:sldIdLst>
    <p:sldId id="311" r:id="rId5"/>
    <p:sldId id="301" r:id="rId6"/>
    <p:sldId id="324" r:id="rId7"/>
    <p:sldId id="282" r:id="rId8"/>
    <p:sldId id="298" r:id="rId9"/>
    <p:sldId id="328" r:id="rId10"/>
    <p:sldId id="329" r:id="rId11"/>
    <p:sldId id="330" r:id="rId12"/>
    <p:sldId id="331" r:id="rId13"/>
    <p:sldId id="325" r:id="rId14"/>
    <p:sldId id="283" r:id="rId15"/>
    <p:sldId id="304" r:id="rId16"/>
    <p:sldId id="313" r:id="rId17"/>
    <p:sldId id="385" r:id="rId18"/>
    <p:sldId id="334" r:id="rId19"/>
    <p:sldId id="322" r:id="rId20"/>
    <p:sldId id="321" r:id="rId21"/>
    <p:sldId id="350" r:id="rId22"/>
    <p:sldId id="341" r:id="rId23"/>
    <p:sldId id="339" r:id="rId24"/>
    <p:sldId id="351" r:id="rId25"/>
    <p:sldId id="320" r:id="rId26"/>
    <p:sldId id="346" r:id="rId27"/>
    <p:sldId id="342" r:id="rId28"/>
    <p:sldId id="317" r:id="rId29"/>
    <p:sldId id="316" r:id="rId30"/>
    <p:sldId id="348" r:id="rId31"/>
    <p:sldId id="338" r:id="rId32"/>
    <p:sldId id="343" r:id="rId33"/>
    <p:sldId id="359" r:id="rId34"/>
    <p:sldId id="390" r:id="rId35"/>
    <p:sldId id="318" r:id="rId36"/>
    <p:sldId id="383" r:id="rId37"/>
    <p:sldId id="344" r:id="rId38"/>
    <p:sldId id="309" r:id="rId39"/>
    <p:sldId id="345" r:id="rId40"/>
    <p:sldId id="384" r:id="rId41"/>
    <p:sldId id="386" r:id="rId42"/>
    <p:sldId id="326" r:id="rId43"/>
    <p:sldId id="352" r:id="rId44"/>
    <p:sldId id="366" r:id="rId45"/>
    <p:sldId id="333" r:id="rId46"/>
    <p:sldId id="358" r:id="rId47"/>
    <p:sldId id="354" r:id="rId48"/>
    <p:sldId id="355" r:id="rId49"/>
    <p:sldId id="357" r:id="rId50"/>
    <p:sldId id="356" r:id="rId51"/>
    <p:sldId id="360" r:id="rId52"/>
    <p:sldId id="369" r:id="rId53"/>
    <p:sldId id="370" r:id="rId54"/>
    <p:sldId id="371" r:id="rId55"/>
    <p:sldId id="372" r:id="rId56"/>
    <p:sldId id="373" r:id="rId57"/>
    <p:sldId id="367" r:id="rId58"/>
    <p:sldId id="374" r:id="rId59"/>
    <p:sldId id="375" r:id="rId60"/>
    <p:sldId id="376" r:id="rId61"/>
    <p:sldId id="368" r:id="rId62"/>
    <p:sldId id="377" r:id="rId63"/>
    <p:sldId id="387" r:id="rId64"/>
    <p:sldId id="388" r:id="rId65"/>
    <p:sldId id="389" r:id="rId66"/>
    <p:sldId id="391" r:id="rId67"/>
    <p:sldId id="305" r:id="rId68"/>
    <p:sldId id="323" r:id="rId69"/>
    <p:sldId id="29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ova, Gabriela H" initials="AGH" lastIdx="10" clrIdx="0">
    <p:extLst>
      <p:ext uri="{19B8F6BF-5375-455C-9EA6-DF929625EA0E}">
        <p15:presenceInfo xmlns:p15="http://schemas.microsoft.com/office/powerpoint/2012/main" userId="S::gantonova@nps.gov::8022fd9e-164b-460f-bb56-aba1b96d1e3a" providerId="AD"/>
      </p:ext>
    </p:extLst>
  </p:cmAuthor>
  <p:cmAuthor id="2" name="Mulhern, William J" initials="MWJ" lastIdx="10" clrIdx="1">
    <p:extLst>
      <p:ext uri="{19B8F6BF-5375-455C-9EA6-DF929625EA0E}">
        <p15:presenceInfo xmlns:p15="http://schemas.microsoft.com/office/powerpoint/2012/main" userId="S::wmulhern@nps.gov::8ca316e0-18fb-43f6-b896-93078898f4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9B9B9B"/>
    <a:srgbClr val="3F6245"/>
    <a:srgbClr val="325F6C"/>
    <a:srgbClr val="E1E1E1"/>
    <a:srgbClr val="4E5D46"/>
    <a:srgbClr val="316500"/>
    <a:srgbClr val="EAF2F2"/>
    <a:srgbClr val="B16636"/>
    <a:srgbClr val="193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A38D4-DDFF-4E1C-9DA7-D4590EBDE0F2}" v="221" dt="2021-08-18T18:48:53.428"/>
    <p1510:client id="{3AF1E196-A9E5-4638-8C3F-AB2C2113737E}" v="24949" dt="2021-08-17T19:45:45.480"/>
    <p1510:client id="{43208C83-6CD7-4813-B837-DA5F4A69B0EB}" v="343" dt="2021-08-16T22:24:31.345"/>
    <p1510:client id="{539C8A39-927A-4E34-8ACE-C6432A614DE1}" v="24035" vWet="24037" dt="2021-08-17T19:18:51.260"/>
    <p1510:client id="{C7AFCA1E-1249-B3DA-5FB5-E5736657D07D}" v="171" dt="2021-08-17T17:21:05.887"/>
    <p1510:client id="{F4EF46E2-AFF5-B7D0-66F6-E36D4C298861}" v="19" dt="2021-08-16T22:26:15.84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ova, Gabriela H" userId="S::gantonova@nps.gov::8022fd9e-164b-460f-bb56-aba1b96d1e3a" providerId="AD" clId="Web-{50D8350D-0CCF-41D8-B93A-3D31AE3389AB}"/>
    <pc:docChg chg="modSld">
      <pc:chgData name="Antonova, Gabriela H" userId="S::gantonova@nps.gov::8022fd9e-164b-460f-bb56-aba1b96d1e3a" providerId="AD" clId="Web-{50D8350D-0CCF-41D8-B93A-3D31AE3389AB}" dt="2021-08-09T19:07:10.223" v="0" actId="1076"/>
      <pc:docMkLst>
        <pc:docMk/>
      </pc:docMkLst>
      <pc:sldChg chg="modSp">
        <pc:chgData name="Antonova, Gabriela H" userId="S::gantonova@nps.gov::8022fd9e-164b-460f-bb56-aba1b96d1e3a" providerId="AD" clId="Web-{50D8350D-0CCF-41D8-B93A-3D31AE3389AB}" dt="2021-08-09T19:07:10.223" v="0" actId="1076"/>
        <pc:sldMkLst>
          <pc:docMk/>
          <pc:sldMk cId="4109441001" sldId="283"/>
        </pc:sldMkLst>
        <pc:graphicFrameChg chg="mod">
          <ac:chgData name="Antonova, Gabriela H" userId="S::gantonova@nps.gov::8022fd9e-164b-460f-bb56-aba1b96d1e3a" providerId="AD" clId="Web-{50D8350D-0CCF-41D8-B93A-3D31AE3389AB}" dt="2021-08-09T19:07:10.223" v="0" actId="1076"/>
          <ac:graphicFrameMkLst>
            <pc:docMk/>
            <pc:sldMk cId="4109441001" sldId="283"/>
            <ac:graphicFrameMk id="12" creationId="{0E92349B-0F85-499D-989E-794A3D6C55A0}"/>
          </ac:graphicFrameMkLst>
        </pc:graphicFrameChg>
      </pc:sldChg>
    </pc:docChg>
  </pc:docChgLst>
  <pc:docChgLst>
    <pc:chgData name="Antonova, Gabriela H" userId="S::gantonova@nps.gov::8022fd9e-164b-460f-bb56-aba1b96d1e3a" providerId="AD" clId="Web-{396A38D4-DDFF-4E1C-9DA7-D4590EBDE0F2}"/>
    <pc:docChg chg="addSld delSld modSld">
      <pc:chgData name="Antonova, Gabriela H" userId="S::gantonova@nps.gov::8022fd9e-164b-460f-bb56-aba1b96d1e3a" providerId="AD" clId="Web-{396A38D4-DDFF-4E1C-9DA7-D4590EBDE0F2}" dt="2021-08-18T18:48:53.428" v="108"/>
      <pc:docMkLst>
        <pc:docMk/>
      </pc:docMkLst>
      <pc:sldChg chg="addSp modSp">
        <pc:chgData name="Antonova, Gabriela H" userId="S::gantonova@nps.gov::8022fd9e-164b-460f-bb56-aba1b96d1e3a" providerId="AD" clId="Web-{396A38D4-DDFF-4E1C-9DA7-D4590EBDE0F2}" dt="2021-08-18T18:40:03.854" v="18" actId="1076"/>
        <pc:sldMkLst>
          <pc:docMk/>
          <pc:sldMk cId="2222716339" sldId="333"/>
        </pc:sldMkLst>
        <pc:spChg chg="add mod">
          <ac:chgData name="Antonova, Gabriela H" userId="S::gantonova@nps.gov::8022fd9e-164b-460f-bb56-aba1b96d1e3a" providerId="AD" clId="Web-{396A38D4-DDFF-4E1C-9DA7-D4590EBDE0F2}" dt="2021-08-18T18:40:03.854" v="18" actId="1076"/>
          <ac:spMkLst>
            <pc:docMk/>
            <pc:sldMk cId="2222716339" sldId="333"/>
            <ac:spMk id="12" creationId="{7EE9EFE1-AEA2-4F17-8842-1CA18C56AB50}"/>
          </ac:spMkLst>
        </pc:spChg>
      </pc:sldChg>
      <pc:sldChg chg="add del">
        <pc:chgData name="Antonova, Gabriela H" userId="S::gantonova@nps.gov::8022fd9e-164b-460f-bb56-aba1b96d1e3a" providerId="AD" clId="Web-{396A38D4-DDFF-4E1C-9DA7-D4590EBDE0F2}" dt="2021-08-18T18:47:07.707" v="106"/>
        <pc:sldMkLst>
          <pc:docMk/>
          <pc:sldMk cId="3047511651" sldId="334"/>
        </pc:sldMkLst>
      </pc:sldChg>
      <pc:sldChg chg="addSp modSp">
        <pc:chgData name="Antonova, Gabriela H" userId="S::gantonova@nps.gov::8022fd9e-164b-460f-bb56-aba1b96d1e3a" providerId="AD" clId="Web-{396A38D4-DDFF-4E1C-9DA7-D4590EBDE0F2}" dt="2021-08-18T18:40:35.465" v="29" actId="20577"/>
        <pc:sldMkLst>
          <pc:docMk/>
          <pc:sldMk cId="693525222" sldId="355"/>
        </pc:sldMkLst>
        <pc:spChg chg="add mod">
          <ac:chgData name="Antonova, Gabriela H" userId="S::gantonova@nps.gov::8022fd9e-164b-460f-bb56-aba1b96d1e3a" providerId="AD" clId="Web-{396A38D4-DDFF-4E1C-9DA7-D4590EBDE0F2}" dt="2021-08-18T18:40:35.465" v="29" actId="20577"/>
          <ac:spMkLst>
            <pc:docMk/>
            <pc:sldMk cId="693525222" sldId="355"/>
            <ac:spMk id="17" creationId="{87087639-0205-4D62-981C-3297F237DEF7}"/>
          </ac:spMkLst>
        </pc:spChg>
      </pc:sldChg>
      <pc:sldChg chg="modSp">
        <pc:chgData name="Antonova, Gabriela H" userId="S::gantonova@nps.gov::8022fd9e-164b-460f-bb56-aba1b96d1e3a" providerId="AD" clId="Web-{396A38D4-DDFF-4E1C-9DA7-D4590EBDE0F2}" dt="2021-08-18T18:40:55.543" v="40" actId="1076"/>
        <pc:sldMkLst>
          <pc:docMk/>
          <pc:sldMk cId="3902927528" sldId="357"/>
        </pc:sldMkLst>
        <pc:spChg chg="mod">
          <ac:chgData name="Antonova, Gabriela H" userId="S::gantonova@nps.gov::8022fd9e-164b-460f-bb56-aba1b96d1e3a" providerId="AD" clId="Web-{396A38D4-DDFF-4E1C-9DA7-D4590EBDE0F2}" dt="2021-08-18T18:40:55.543" v="40" actId="1076"/>
          <ac:spMkLst>
            <pc:docMk/>
            <pc:sldMk cId="3902927528" sldId="357"/>
            <ac:spMk id="2" creationId="{D4522332-5E78-4EDF-8834-31E416C1C671}"/>
          </ac:spMkLst>
        </pc:spChg>
      </pc:sldChg>
      <pc:sldChg chg="modSp">
        <pc:chgData name="Antonova, Gabriela H" userId="S::gantonova@nps.gov::8022fd9e-164b-460f-bb56-aba1b96d1e3a" providerId="AD" clId="Web-{396A38D4-DDFF-4E1C-9DA7-D4590EBDE0F2}" dt="2021-08-18T18:48:53.428" v="108"/>
        <pc:sldMkLst>
          <pc:docMk/>
          <pc:sldMk cId="4204780918" sldId="359"/>
        </pc:sldMkLst>
        <pc:picChg chg="mod modCrop">
          <ac:chgData name="Antonova, Gabriela H" userId="S::gantonova@nps.gov::8022fd9e-164b-460f-bb56-aba1b96d1e3a" providerId="AD" clId="Web-{396A38D4-DDFF-4E1C-9DA7-D4590EBDE0F2}" dt="2021-08-18T18:48:53.428" v="108"/>
          <ac:picMkLst>
            <pc:docMk/>
            <pc:sldMk cId="4204780918" sldId="359"/>
            <ac:picMk id="2052" creationId="{31922A80-5EDF-45FC-96CC-B07CF88B2938}"/>
          </ac:picMkLst>
        </pc:picChg>
      </pc:sldChg>
      <pc:sldChg chg="addSp modSp">
        <pc:chgData name="Antonova, Gabriela H" userId="S::gantonova@nps.gov::8022fd9e-164b-460f-bb56-aba1b96d1e3a" providerId="AD" clId="Web-{396A38D4-DDFF-4E1C-9DA7-D4590EBDE0F2}" dt="2021-08-18T18:41:56.638" v="102" actId="1076"/>
        <pc:sldMkLst>
          <pc:docMk/>
          <pc:sldMk cId="2566768274" sldId="369"/>
        </pc:sldMkLst>
        <pc:spChg chg="add mod">
          <ac:chgData name="Antonova, Gabriela H" userId="S::gantonova@nps.gov::8022fd9e-164b-460f-bb56-aba1b96d1e3a" providerId="AD" clId="Web-{396A38D4-DDFF-4E1C-9DA7-D4590EBDE0F2}" dt="2021-08-18T18:41:56.638" v="102" actId="1076"/>
          <ac:spMkLst>
            <pc:docMk/>
            <pc:sldMk cId="2566768274" sldId="369"/>
            <ac:spMk id="29" creationId="{C4633802-6BE0-4893-ABDF-32C7E117376F}"/>
          </ac:spMkLst>
        </pc:spChg>
      </pc:sldChg>
      <pc:sldChg chg="addSp modSp">
        <pc:chgData name="Antonova, Gabriela H" userId="S::gantonova@nps.gov::8022fd9e-164b-460f-bb56-aba1b96d1e3a" providerId="AD" clId="Web-{396A38D4-DDFF-4E1C-9DA7-D4590EBDE0F2}" dt="2021-08-18T18:42:31.248" v="104" actId="1076"/>
        <pc:sldMkLst>
          <pc:docMk/>
          <pc:sldMk cId="362580292" sldId="376"/>
        </pc:sldMkLst>
        <pc:spChg chg="add mod">
          <ac:chgData name="Antonova, Gabriela H" userId="S::gantonova@nps.gov::8022fd9e-164b-460f-bb56-aba1b96d1e3a" providerId="AD" clId="Web-{396A38D4-DDFF-4E1C-9DA7-D4590EBDE0F2}" dt="2021-08-18T18:42:31.248" v="104" actId="1076"/>
          <ac:spMkLst>
            <pc:docMk/>
            <pc:sldMk cId="362580292" sldId="376"/>
            <ac:spMk id="18" creationId="{5DC850A6-1619-4D56-B39C-59C1D0AD386D}"/>
          </ac:spMkLst>
        </pc:spChg>
      </pc:sldChg>
    </pc:docChg>
  </pc:docChgLst>
  <pc:docChgLst>
    <pc:chgData name="Mulhern, William J" userId="8ca316e0-18fb-43f6-b896-93078898f4b3" providerId="ADAL" clId="{539C8A39-927A-4E34-8ACE-C6432A614DE1}"/>
    <pc:docChg chg="undo redo custSel addSld delSld modSld sldOrd">
      <pc:chgData name="Mulhern, William J" userId="8ca316e0-18fb-43f6-b896-93078898f4b3" providerId="ADAL" clId="{539C8A39-927A-4E34-8ACE-C6432A614DE1}" dt="2021-08-17T19:06:50.846" v="25080" actId="1592"/>
      <pc:docMkLst>
        <pc:docMk/>
      </pc:docMkLst>
      <pc:sldChg chg="del ord">
        <pc:chgData name="Mulhern, William J" userId="8ca316e0-18fb-43f6-b896-93078898f4b3" providerId="ADAL" clId="{539C8A39-927A-4E34-8ACE-C6432A614DE1}" dt="2021-08-10T21:06:54.500" v="16176" actId="2696"/>
        <pc:sldMkLst>
          <pc:docMk/>
          <pc:sldMk cId="1791559093" sldId="272"/>
        </pc:sldMkLst>
      </pc:sldChg>
      <pc:sldChg chg="addCm delCm modCm modNotesTx">
        <pc:chgData name="Mulhern, William J" userId="8ca316e0-18fb-43f6-b896-93078898f4b3" providerId="ADAL" clId="{539C8A39-927A-4E34-8ACE-C6432A614DE1}" dt="2021-08-12T17:54:41.414" v="24124" actId="1592"/>
        <pc:sldMkLst>
          <pc:docMk/>
          <pc:sldMk cId="527014468" sldId="282"/>
        </pc:sldMkLst>
      </pc:sldChg>
      <pc:sldChg chg="addCm modCm modNotesTx">
        <pc:chgData name="Mulhern, William J" userId="8ca316e0-18fb-43f6-b896-93078898f4b3" providerId="ADAL" clId="{539C8A39-927A-4E34-8ACE-C6432A614DE1}" dt="2021-08-09T19:25:48.906" v="5815" actId="20577"/>
        <pc:sldMkLst>
          <pc:docMk/>
          <pc:sldMk cId="1913640482" sldId="298"/>
        </pc:sldMkLst>
      </pc:sldChg>
      <pc:sldChg chg="modSp mod">
        <pc:chgData name="Mulhern, William J" userId="8ca316e0-18fb-43f6-b896-93078898f4b3" providerId="ADAL" clId="{539C8A39-927A-4E34-8ACE-C6432A614DE1}" dt="2021-08-09T19:12:55.657" v="4496" actId="20577"/>
        <pc:sldMkLst>
          <pc:docMk/>
          <pc:sldMk cId="1586751271" sldId="301"/>
        </pc:sldMkLst>
        <pc:spChg chg="mod">
          <ac:chgData name="Mulhern, William J" userId="8ca316e0-18fb-43f6-b896-93078898f4b3" providerId="ADAL" clId="{539C8A39-927A-4E34-8ACE-C6432A614DE1}" dt="2021-08-09T19:12:55.657" v="4496" actId="20577"/>
          <ac:spMkLst>
            <pc:docMk/>
            <pc:sldMk cId="1586751271" sldId="301"/>
            <ac:spMk id="7" creationId="{8FC55F64-14C0-4DD4-A4E7-AA902D792DEA}"/>
          </ac:spMkLst>
        </pc:spChg>
      </pc:sldChg>
      <pc:sldChg chg="addSp delSp modSp mod">
        <pc:chgData name="Mulhern, William J" userId="8ca316e0-18fb-43f6-b896-93078898f4b3" providerId="ADAL" clId="{539C8A39-927A-4E34-8ACE-C6432A614DE1}" dt="2021-08-12T18:05:26.398" v="24782" actId="14100"/>
        <pc:sldMkLst>
          <pc:docMk/>
          <pc:sldMk cId="2147153752" sldId="305"/>
        </pc:sldMkLst>
        <pc:spChg chg="mod">
          <ac:chgData name="Mulhern, William J" userId="8ca316e0-18fb-43f6-b896-93078898f4b3" providerId="ADAL" clId="{539C8A39-927A-4E34-8ACE-C6432A614DE1}" dt="2021-08-12T18:01:43.583" v="24490" actId="20577"/>
          <ac:spMkLst>
            <pc:docMk/>
            <pc:sldMk cId="2147153752" sldId="305"/>
            <ac:spMk id="3" creationId="{A80A02D2-077B-4619-8FB7-79E8CE507116}"/>
          </ac:spMkLst>
        </pc:spChg>
        <pc:spChg chg="add del mod">
          <ac:chgData name="Mulhern, William J" userId="8ca316e0-18fb-43f6-b896-93078898f4b3" providerId="ADAL" clId="{539C8A39-927A-4E34-8ACE-C6432A614DE1}" dt="2021-08-12T18:02:45.824" v="24585" actId="478"/>
          <ac:spMkLst>
            <pc:docMk/>
            <pc:sldMk cId="2147153752" sldId="305"/>
            <ac:spMk id="5" creationId="{7C4DBA4F-DCD7-422D-A07E-A8FABB5FC928}"/>
          </ac:spMkLst>
        </pc:spChg>
        <pc:spChg chg="del">
          <ac:chgData name="Mulhern, William J" userId="8ca316e0-18fb-43f6-b896-93078898f4b3" providerId="ADAL" clId="{539C8A39-927A-4E34-8ACE-C6432A614DE1}" dt="2021-08-12T18:02:51.124" v="24586" actId="478"/>
          <ac:spMkLst>
            <pc:docMk/>
            <pc:sldMk cId="2147153752" sldId="305"/>
            <ac:spMk id="8" creationId="{43075ADE-9FE6-4865-B103-F01357A80662}"/>
          </ac:spMkLst>
        </pc:spChg>
        <pc:spChg chg="del">
          <ac:chgData name="Mulhern, William J" userId="8ca316e0-18fb-43f6-b896-93078898f4b3" providerId="ADAL" clId="{539C8A39-927A-4E34-8ACE-C6432A614DE1}" dt="2021-08-12T18:02:51.124" v="24586" actId="478"/>
          <ac:spMkLst>
            <pc:docMk/>
            <pc:sldMk cId="2147153752" sldId="305"/>
            <ac:spMk id="9" creationId="{D890625F-67E2-4354-8D57-FC6DC750D53A}"/>
          </ac:spMkLst>
        </pc:spChg>
        <pc:spChg chg="del">
          <ac:chgData name="Mulhern, William J" userId="8ca316e0-18fb-43f6-b896-93078898f4b3" providerId="ADAL" clId="{539C8A39-927A-4E34-8ACE-C6432A614DE1}" dt="2021-08-12T18:02:51.124" v="24586" actId="478"/>
          <ac:spMkLst>
            <pc:docMk/>
            <pc:sldMk cId="2147153752" sldId="305"/>
            <ac:spMk id="10" creationId="{09AB5B17-3BEF-458A-893C-D2CD5D671D18}"/>
          </ac:spMkLst>
        </pc:spChg>
        <pc:spChg chg="del">
          <ac:chgData name="Mulhern, William J" userId="8ca316e0-18fb-43f6-b896-93078898f4b3" providerId="ADAL" clId="{539C8A39-927A-4E34-8ACE-C6432A614DE1}" dt="2021-08-12T18:02:51.124" v="24586" actId="478"/>
          <ac:spMkLst>
            <pc:docMk/>
            <pc:sldMk cId="2147153752" sldId="305"/>
            <ac:spMk id="11" creationId="{DB6978CA-22B1-4BD5-922E-BAFE16A6EBDB}"/>
          </ac:spMkLst>
        </pc:spChg>
        <pc:graphicFrameChg chg="add mod modGraphic">
          <ac:chgData name="Mulhern, William J" userId="8ca316e0-18fb-43f6-b896-93078898f4b3" providerId="ADAL" clId="{539C8A39-927A-4E34-8ACE-C6432A614DE1}" dt="2021-08-12T18:05:26.398" v="24782" actId="14100"/>
          <ac:graphicFrameMkLst>
            <pc:docMk/>
            <pc:sldMk cId="2147153752" sldId="305"/>
            <ac:graphicFrameMk id="6" creationId="{7E36FDC1-1C99-4B32-BB7D-2020200673F1}"/>
          </ac:graphicFrameMkLst>
        </pc:graphicFrameChg>
        <pc:graphicFrameChg chg="del mod">
          <ac:chgData name="Mulhern, William J" userId="8ca316e0-18fb-43f6-b896-93078898f4b3" providerId="ADAL" clId="{539C8A39-927A-4E34-8ACE-C6432A614DE1}" dt="2021-08-12T18:02:44.409" v="24584" actId="478"/>
          <ac:graphicFrameMkLst>
            <pc:docMk/>
            <pc:sldMk cId="2147153752" sldId="305"/>
            <ac:graphicFrameMk id="7" creationId="{B18D020C-A560-4081-A0C7-1B8E67119946}"/>
          </ac:graphicFrameMkLst>
        </pc:graphicFrameChg>
      </pc:sldChg>
      <pc:sldChg chg="modSp del mod">
        <pc:chgData name="Mulhern, William J" userId="8ca316e0-18fb-43f6-b896-93078898f4b3" providerId="ADAL" clId="{539C8A39-927A-4E34-8ACE-C6432A614DE1}" dt="2021-08-10T15:38:45.104" v="9476" actId="2696"/>
        <pc:sldMkLst>
          <pc:docMk/>
          <pc:sldMk cId="3962146063" sldId="307"/>
        </pc:sldMkLst>
        <pc:spChg chg="mod">
          <ac:chgData name="Mulhern, William J" userId="8ca316e0-18fb-43f6-b896-93078898f4b3" providerId="ADAL" clId="{539C8A39-927A-4E34-8ACE-C6432A614DE1}" dt="2021-08-10T15:20:16.425" v="9205" actId="21"/>
          <ac:spMkLst>
            <pc:docMk/>
            <pc:sldMk cId="3962146063" sldId="307"/>
            <ac:spMk id="3" creationId="{A2D69441-3BC7-4D47-AA48-2819A823EC52}"/>
          </ac:spMkLst>
        </pc:spChg>
        <pc:spChg chg="mod">
          <ac:chgData name="Mulhern, William J" userId="8ca316e0-18fb-43f6-b896-93078898f4b3" providerId="ADAL" clId="{539C8A39-927A-4E34-8ACE-C6432A614DE1}" dt="2021-08-10T15:20:40.054" v="9208" actId="21"/>
          <ac:spMkLst>
            <pc:docMk/>
            <pc:sldMk cId="3962146063" sldId="307"/>
            <ac:spMk id="5" creationId="{CC6C5739-A20E-43CC-8E9D-DD989C252EBF}"/>
          </ac:spMkLst>
        </pc:spChg>
      </pc:sldChg>
      <pc:sldChg chg="add del ord">
        <pc:chgData name="Mulhern, William J" userId="8ca316e0-18fb-43f6-b896-93078898f4b3" providerId="ADAL" clId="{539C8A39-927A-4E34-8ACE-C6432A614DE1}" dt="2021-08-10T21:07:03.211" v="16178"/>
        <pc:sldMkLst>
          <pc:docMk/>
          <pc:sldMk cId="59191421" sldId="308"/>
        </pc:sldMkLst>
      </pc:sldChg>
      <pc:sldChg chg="addSp delSp modSp mod ord delCm">
        <pc:chgData name="Mulhern, William J" userId="8ca316e0-18fb-43f6-b896-93078898f4b3" providerId="ADAL" clId="{539C8A39-927A-4E34-8ACE-C6432A614DE1}" dt="2021-08-12T17:59:04.224" v="24208" actId="113"/>
        <pc:sldMkLst>
          <pc:docMk/>
          <pc:sldMk cId="2185348837" sldId="309"/>
        </pc:sldMkLst>
        <pc:spChg chg="mod">
          <ac:chgData name="Mulhern, William J" userId="8ca316e0-18fb-43f6-b896-93078898f4b3" providerId="ADAL" clId="{539C8A39-927A-4E34-8ACE-C6432A614DE1}" dt="2021-08-10T15:54:41.505" v="9756" actId="20577"/>
          <ac:spMkLst>
            <pc:docMk/>
            <pc:sldMk cId="2185348837" sldId="309"/>
            <ac:spMk id="2" creationId="{75A7908C-EB9A-499C-8CE7-5C49279AD6E7}"/>
          </ac:spMkLst>
        </pc:spChg>
        <pc:spChg chg="mod">
          <ac:chgData name="Mulhern, William J" userId="8ca316e0-18fb-43f6-b896-93078898f4b3" providerId="ADAL" clId="{539C8A39-927A-4E34-8ACE-C6432A614DE1}" dt="2021-08-12T17:59:04.224" v="24208" actId="113"/>
          <ac:spMkLst>
            <pc:docMk/>
            <pc:sldMk cId="2185348837" sldId="309"/>
            <ac:spMk id="3" creationId="{A2D69441-3BC7-4D47-AA48-2819A823EC52}"/>
          </ac:spMkLst>
        </pc:spChg>
        <pc:spChg chg="del mod">
          <ac:chgData name="Mulhern, William J" userId="8ca316e0-18fb-43f6-b896-93078898f4b3" providerId="ADAL" clId="{539C8A39-927A-4E34-8ACE-C6432A614DE1}" dt="2021-08-10T15:37:42.371" v="9465" actId="478"/>
          <ac:spMkLst>
            <pc:docMk/>
            <pc:sldMk cId="2185348837" sldId="309"/>
            <ac:spMk id="5" creationId="{CC6C5739-A20E-43CC-8E9D-DD989C252EBF}"/>
          </ac:spMkLst>
        </pc:spChg>
        <pc:spChg chg="mod">
          <ac:chgData name="Mulhern, William J" userId="8ca316e0-18fb-43f6-b896-93078898f4b3" providerId="ADAL" clId="{539C8A39-927A-4E34-8ACE-C6432A614DE1}" dt="2021-08-10T15:19:21.728" v="9201" actId="20577"/>
          <ac:spMkLst>
            <pc:docMk/>
            <pc:sldMk cId="2185348837" sldId="309"/>
            <ac:spMk id="6" creationId="{45BD1588-58E8-487F-AF07-CCB4032E2713}"/>
          </ac:spMkLst>
        </pc:spChg>
        <pc:spChg chg="del">
          <ac:chgData name="Mulhern, William J" userId="8ca316e0-18fb-43f6-b896-93078898f4b3" providerId="ADAL" clId="{539C8A39-927A-4E34-8ACE-C6432A614DE1}" dt="2021-08-10T15:18:36.325" v="9172" actId="478"/>
          <ac:spMkLst>
            <pc:docMk/>
            <pc:sldMk cId="2185348837" sldId="309"/>
            <ac:spMk id="7" creationId="{F0759A53-834C-405D-8A54-0594499F4BF3}"/>
          </ac:spMkLst>
        </pc:spChg>
        <pc:spChg chg="add del mod">
          <ac:chgData name="Mulhern, William J" userId="8ca316e0-18fb-43f6-b896-93078898f4b3" providerId="ADAL" clId="{539C8A39-927A-4E34-8ACE-C6432A614DE1}" dt="2021-08-10T15:18:39.173" v="9173" actId="478"/>
          <ac:spMkLst>
            <pc:docMk/>
            <pc:sldMk cId="2185348837" sldId="309"/>
            <ac:spMk id="9" creationId="{7DD5100F-D7B8-457A-8DF8-DAB07E9E7386}"/>
          </ac:spMkLst>
        </pc:spChg>
        <pc:spChg chg="add del mod">
          <ac:chgData name="Mulhern, William J" userId="8ca316e0-18fb-43f6-b896-93078898f4b3" providerId="ADAL" clId="{539C8A39-927A-4E34-8ACE-C6432A614DE1}" dt="2021-08-10T15:37:45.643" v="9466" actId="478"/>
          <ac:spMkLst>
            <pc:docMk/>
            <pc:sldMk cId="2185348837" sldId="309"/>
            <ac:spMk id="11" creationId="{38AA5C62-95C8-460E-A66C-C3B322E642A8}"/>
          </ac:spMkLst>
        </pc:spChg>
      </pc:sldChg>
      <pc:sldChg chg="del">
        <pc:chgData name="Mulhern, William J" userId="8ca316e0-18fb-43f6-b896-93078898f4b3" providerId="ADAL" clId="{539C8A39-927A-4E34-8ACE-C6432A614DE1}" dt="2021-08-09T19:26:51.306" v="5816" actId="2696"/>
        <pc:sldMkLst>
          <pc:docMk/>
          <pc:sldMk cId="3005622221" sldId="310"/>
        </pc:sldMkLst>
      </pc:sldChg>
      <pc:sldChg chg="del addCm modCm modNotesTx">
        <pc:chgData name="Mulhern, William J" userId="8ca316e0-18fb-43f6-b896-93078898f4b3" providerId="ADAL" clId="{539C8A39-927A-4E34-8ACE-C6432A614DE1}" dt="2021-08-09T17:29:04.383" v="1138" actId="2696"/>
        <pc:sldMkLst>
          <pc:docMk/>
          <pc:sldMk cId="2291693940" sldId="312"/>
        </pc:sldMkLst>
      </pc:sldChg>
      <pc:sldChg chg="addSp delSp modSp mod ord">
        <pc:chgData name="Mulhern, William J" userId="8ca316e0-18fb-43f6-b896-93078898f4b3" providerId="ADAL" clId="{539C8A39-927A-4E34-8ACE-C6432A614DE1}" dt="2021-08-10T20:58:38.218" v="16125"/>
        <pc:sldMkLst>
          <pc:docMk/>
          <pc:sldMk cId="4285481874" sldId="316"/>
        </pc:sldMkLst>
        <pc:spChg chg="add mod">
          <ac:chgData name="Mulhern, William J" userId="8ca316e0-18fb-43f6-b896-93078898f4b3" providerId="ADAL" clId="{539C8A39-927A-4E34-8ACE-C6432A614DE1}" dt="2021-08-10T19:41:42.605" v="13987" actId="1076"/>
          <ac:spMkLst>
            <pc:docMk/>
            <pc:sldMk cId="4285481874" sldId="316"/>
            <ac:spMk id="2" creationId="{0732C9B6-0705-4668-BCCF-ED18868725FE}"/>
          </ac:spMkLst>
        </pc:spChg>
        <pc:spChg chg="mod">
          <ac:chgData name="Mulhern, William J" userId="8ca316e0-18fb-43f6-b896-93078898f4b3" providerId="ADAL" clId="{539C8A39-927A-4E34-8ACE-C6432A614DE1}" dt="2021-08-10T19:25:27.151" v="13453" actId="20577"/>
          <ac:spMkLst>
            <pc:docMk/>
            <pc:sldMk cId="4285481874" sldId="316"/>
            <ac:spMk id="6" creationId="{273876C9-00BF-4B8C-8CDB-CA22C5F2A0BF}"/>
          </ac:spMkLst>
        </pc:spChg>
        <pc:spChg chg="del">
          <ac:chgData name="Mulhern, William J" userId="8ca316e0-18fb-43f6-b896-93078898f4b3" providerId="ADAL" clId="{539C8A39-927A-4E34-8ACE-C6432A614DE1}" dt="2021-08-10T19:22:01.731" v="13418" actId="478"/>
          <ac:spMkLst>
            <pc:docMk/>
            <pc:sldMk cId="4285481874" sldId="316"/>
            <ac:spMk id="7" creationId="{0F9587B3-CD09-4E10-9E61-BCB8BADAB0A6}"/>
          </ac:spMkLst>
        </pc:spChg>
        <pc:spChg chg="mod">
          <ac:chgData name="Mulhern, William J" userId="8ca316e0-18fb-43f6-b896-93078898f4b3" providerId="ADAL" clId="{539C8A39-927A-4E34-8ACE-C6432A614DE1}" dt="2021-08-10T19:41:39.467" v="13986" actId="1076"/>
          <ac:spMkLst>
            <pc:docMk/>
            <pc:sldMk cId="4285481874" sldId="316"/>
            <ac:spMk id="8" creationId="{33AEE51D-0FAB-4C01-A680-750BBA9C73AD}"/>
          </ac:spMkLst>
        </pc:spChg>
        <pc:spChg chg="add mod">
          <ac:chgData name="Mulhern, William J" userId="8ca316e0-18fb-43f6-b896-93078898f4b3" providerId="ADAL" clId="{539C8A39-927A-4E34-8ACE-C6432A614DE1}" dt="2021-08-10T19:41:45.114" v="13988" actId="1076"/>
          <ac:spMkLst>
            <pc:docMk/>
            <pc:sldMk cId="4285481874" sldId="316"/>
            <ac:spMk id="10" creationId="{32A0FA86-5391-4628-8A57-2B1BD839C623}"/>
          </ac:spMkLst>
        </pc:spChg>
      </pc:sldChg>
      <pc:sldChg chg="addSp delSp modSp mod">
        <pc:chgData name="Mulhern, William J" userId="8ca316e0-18fb-43f6-b896-93078898f4b3" providerId="ADAL" clId="{539C8A39-927A-4E34-8ACE-C6432A614DE1}" dt="2021-08-12T16:26:28.392" v="21487" actId="313"/>
        <pc:sldMkLst>
          <pc:docMk/>
          <pc:sldMk cId="824069023" sldId="318"/>
        </pc:sldMkLst>
        <pc:spChg chg="mod">
          <ac:chgData name="Mulhern, William J" userId="8ca316e0-18fb-43f6-b896-93078898f4b3" providerId="ADAL" clId="{539C8A39-927A-4E34-8ACE-C6432A614DE1}" dt="2021-08-12T16:26:09.128" v="21482" actId="20577"/>
          <ac:spMkLst>
            <pc:docMk/>
            <pc:sldMk cId="824069023" sldId="318"/>
            <ac:spMk id="7" creationId="{01D61D5C-BD21-4C06-9CC2-3DE5DA8BF300}"/>
          </ac:spMkLst>
        </pc:spChg>
        <pc:spChg chg="del">
          <ac:chgData name="Mulhern, William J" userId="8ca316e0-18fb-43f6-b896-93078898f4b3" providerId="ADAL" clId="{539C8A39-927A-4E34-8ACE-C6432A614DE1}" dt="2021-08-10T21:52:03.557" v="16549" actId="478"/>
          <ac:spMkLst>
            <pc:docMk/>
            <pc:sldMk cId="824069023" sldId="318"/>
            <ac:spMk id="8" creationId="{35CC9D94-54A0-4963-99D3-37CC277F602B}"/>
          </ac:spMkLst>
        </pc:spChg>
        <pc:spChg chg="add del mod">
          <ac:chgData name="Mulhern, William J" userId="8ca316e0-18fb-43f6-b896-93078898f4b3" providerId="ADAL" clId="{539C8A39-927A-4E34-8ACE-C6432A614DE1}" dt="2021-08-12T16:26:28.392" v="21487" actId="313"/>
          <ac:spMkLst>
            <pc:docMk/>
            <pc:sldMk cId="824069023" sldId="318"/>
            <ac:spMk id="9" creationId="{EFBD01EE-76FD-44E3-80BB-8286F0A1B72B}"/>
          </ac:spMkLst>
        </pc:spChg>
      </pc:sldChg>
      <pc:sldChg chg="delSp modSp mod ord">
        <pc:chgData name="Mulhern, William J" userId="8ca316e0-18fb-43f6-b896-93078898f4b3" providerId="ADAL" clId="{539C8A39-927A-4E34-8ACE-C6432A614DE1}" dt="2021-08-12T17:32:27.718" v="22878" actId="1076"/>
        <pc:sldMkLst>
          <pc:docMk/>
          <pc:sldMk cId="2082993610" sldId="320"/>
        </pc:sldMkLst>
        <pc:spChg chg="del">
          <ac:chgData name="Mulhern, William J" userId="8ca316e0-18fb-43f6-b896-93078898f4b3" providerId="ADAL" clId="{539C8A39-927A-4E34-8ACE-C6432A614DE1}" dt="2021-08-12T17:31:00.492" v="22586" actId="478"/>
          <ac:spMkLst>
            <pc:docMk/>
            <pc:sldMk cId="2082993610" sldId="320"/>
            <ac:spMk id="2" creationId="{7618548A-267F-414A-A674-4D8045A0B245}"/>
          </ac:spMkLst>
        </pc:spChg>
        <pc:spChg chg="mod">
          <ac:chgData name="Mulhern, William J" userId="8ca316e0-18fb-43f6-b896-93078898f4b3" providerId="ADAL" clId="{539C8A39-927A-4E34-8ACE-C6432A614DE1}" dt="2021-08-12T17:32:27.718" v="22878" actId="1076"/>
          <ac:spMkLst>
            <pc:docMk/>
            <pc:sldMk cId="2082993610" sldId="320"/>
            <ac:spMk id="5" creationId="{AC929B5D-98EC-4A31-80E7-D80FE6D805F7}"/>
          </ac:spMkLst>
        </pc:spChg>
      </pc:sldChg>
      <pc:sldChg chg="delCm">
        <pc:chgData name="Mulhern, William J" userId="8ca316e0-18fb-43f6-b896-93078898f4b3" providerId="ADAL" clId="{539C8A39-927A-4E34-8ACE-C6432A614DE1}" dt="2021-08-12T17:56:22.630" v="24200" actId="1592"/>
        <pc:sldMkLst>
          <pc:docMk/>
          <pc:sldMk cId="511838931" sldId="321"/>
        </pc:sldMkLst>
      </pc:sldChg>
      <pc:sldChg chg="modNotesTx">
        <pc:chgData name="Mulhern, William J" userId="8ca316e0-18fb-43f6-b896-93078898f4b3" providerId="ADAL" clId="{539C8A39-927A-4E34-8ACE-C6432A614DE1}" dt="2021-08-10T17:23:34.604" v="11627" actId="20577"/>
        <pc:sldMkLst>
          <pc:docMk/>
          <pc:sldMk cId="238138733" sldId="322"/>
        </pc:sldMkLst>
      </pc:sldChg>
      <pc:sldChg chg="modSp mod delCm modCm">
        <pc:chgData name="Mulhern, William J" userId="8ca316e0-18fb-43f6-b896-93078898f4b3" providerId="ADAL" clId="{539C8A39-927A-4E34-8ACE-C6432A614DE1}" dt="2021-08-17T19:06:50.846" v="25080" actId="1592"/>
        <pc:sldMkLst>
          <pc:docMk/>
          <pc:sldMk cId="4138955172" sldId="324"/>
        </pc:sldMkLst>
        <pc:spChg chg="mod">
          <ac:chgData name="Mulhern, William J" userId="8ca316e0-18fb-43f6-b896-93078898f4b3" providerId="ADAL" clId="{539C8A39-927A-4E34-8ACE-C6432A614DE1}" dt="2021-08-12T00:29:47.513" v="19102" actId="2711"/>
          <ac:spMkLst>
            <pc:docMk/>
            <pc:sldMk cId="4138955172" sldId="324"/>
            <ac:spMk id="7" creationId="{308A904C-A4B6-4202-98CE-88BD45E549DA}"/>
          </ac:spMkLst>
        </pc:spChg>
      </pc:sldChg>
      <pc:sldChg chg="addSp delSp add del mod">
        <pc:chgData name="Mulhern, William J" userId="8ca316e0-18fb-43f6-b896-93078898f4b3" providerId="ADAL" clId="{539C8A39-927A-4E34-8ACE-C6432A614DE1}" dt="2021-08-09T16:18:09.237" v="14"/>
        <pc:sldMkLst>
          <pc:docMk/>
          <pc:sldMk cId="1567933824" sldId="328"/>
        </pc:sldMkLst>
        <pc:picChg chg="add del">
          <ac:chgData name="Mulhern, William J" userId="8ca316e0-18fb-43f6-b896-93078898f4b3" providerId="ADAL" clId="{539C8A39-927A-4E34-8ACE-C6432A614DE1}" dt="2021-08-09T16:18:08.669" v="12" actId="478"/>
          <ac:picMkLst>
            <pc:docMk/>
            <pc:sldMk cId="1567933824" sldId="328"/>
            <ac:picMk id="2" creationId="{F4C38A27-35C1-448E-9D2E-CEE8AC5F37E4}"/>
          </ac:picMkLst>
        </pc:picChg>
        <pc:picChg chg="add del">
          <ac:chgData name="Mulhern, William J" userId="8ca316e0-18fb-43f6-b896-93078898f4b3" providerId="ADAL" clId="{539C8A39-927A-4E34-8ACE-C6432A614DE1}" dt="2021-08-09T16:18:08.848" v="13" actId="478"/>
          <ac:picMkLst>
            <pc:docMk/>
            <pc:sldMk cId="1567933824" sldId="328"/>
            <ac:picMk id="4" creationId="{CD1290DD-2AA6-4E5B-B942-1880B16AED23}"/>
          </ac:picMkLst>
        </pc:picChg>
      </pc:sldChg>
      <pc:sldChg chg="addSp delSp modSp add mod delCm modNotesTx">
        <pc:chgData name="Mulhern, William J" userId="8ca316e0-18fb-43f6-b896-93078898f4b3" providerId="ADAL" clId="{539C8A39-927A-4E34-8ACE-C6432A614DE1}" dt="2021-08-11T23:52:05.073" v="19054" actId="1592"/>
        <pc:sldMkLst>
          <pc:docMk/>
          <pc:sldMk cId="3723428395" sldId="328"/>
        </pc:sldMkLst>
        <pc:spChg chg="add del mod">
          <ac:chgData name="Mulhern, William J" userId="8ca316e0-18fb-43f6-b896-93078898f4b3" providerId="ADAL" clId="{539C8A39-927A-4E34-8ACE-C6432A614DE1}" dt="2021-08-09T16:57:34.207" v="79" actId="1032"/>
          <ac:spMkLst>
            <pc:docMk/>
            <pc:sldMk cId="3723428395" sldId="328"/>
            <ac:spMk id="5" creationId="{DC332D12-5F9E-4EAA-A949-AB95D94F5270}"/>
          </ac:spMkLst>
        </pc:spChg>
        <pc:spChg chg="del mod">
          <ac:chgData name="Mulhern, William J" userId="8ca316e0-18fb-43f6-b896-93078898f4b3" providerId="ADAL" clId="{539C8A39-927A-4E34-8ACE-C6432A614DE1}" dt="2021-08-09T16:55:54.857" v="18" actId="1032"/>
          <ac:spMkLst>
            <pc:docMk/>
            <pc:sldMk cId="3723428395" sldId="328"/>
            <ac:spMk id="6" creationId="{17B16953-9D66-4FBB-A9EF-C12EA9C956AA}"/>
          </ac:spMkLst>
        </pc:spChg>
        <pc:spChg chg="add del mod">
          <ac:chgData name="Mulhern, William J" userId="8ca316e0-18fb-43f6-b896-93078898f4b3" providerId="ADAL" clId="{539C8A39-927A-4E34-8ACE-C6432A614DE1}" dt="2021-08-09T17:04:39.178" v="331"/>
          <ac:spMkLst>
            <pc:docMk/>
            <pc:sldMk cId="3723428395" sldId="328"/>
            <ac:spMk id="9" creationId="{B5AAEE96-B21C-44B6-AEE0-CA55A0A0DF4A}"/>
          </ac:spMkLst>
        </pc:spChg>
        <pc:spChg chg="mod">
          <ac:chgData name="Mulhern, William J" userId="8ca316e0-18fb-43f6-b896-93078898f4b3" providerId="ADAL" clId="{539C8A39-927A-4E34-8ACE-C6432A614DE1}" dt="2021-08-09T17:22:20.594" v="897"/>
          <ac:spMkLst>
            <pc:docMk/>
            <pc:sldMk cId="3723428395" sldId="328"/>
            <ac:spMk id="11" creationId="{76550A37-F851-4E93-BE1E-723D4263D168}"/>
          </ac:spMkLst>
        </pc:spChg>
        <pc:spChg chg="mod">
          <ac:chgData name="Mulhern, William J" userId="8ca316e0-18fb-43f6-b896-93078898f4b3" providerId="ADAL" clId="{539C8A39-927A-4E34-8ACE-C6432A614DE1}" dt="2021-08-09T17:22:20.594" v="897"/>
          <ac:spMkLst>
            <pc:docMk/>
            <pc:sldMk cId="3723428395" sldId="328"/>
            <ac:spMk id="12" creationId="{DD1CFAD8-3FAB-497E-9519-9568AE7C11ED}"/>
          </ac:spMkLst>
        </pc:spChg>
        <pc:spChg chg="mod">
          <ac:chgData name="Mulhern, William J" userId="8ca316e0-18fb-43f6-b896-93078898f4b3" providerId="ADAL" clId="{539C8A39-927A-4E34-8ACE-C6432A614DE1}" dt="2021-08-09T17:22:20.594" v="897"/>
          <ac:spMkLst>
            <pc:docMk/>
            <pc:sldMk cId="3723428395" sldId="328"/>
            <ac:spMk id="14" creationId="{FC3E9A4F-7B06-4650-9027-0EAA508F53DA}"/>
          </ac:spMkLst>
        </pc:spChg>
        <pc:spChg chg="mod">
          <ac:chgData name="Mulhern, William J" userId="8ca316e0-18fb-43f6-b896-93078898f4b3" providerId="ADAL" clId="{539C8A39-927A-4E34-8ACE-C6432A614DE1}" dt="2021-08-09T17:22:20.594" v="897"/>
          <ac:spMkLst>
            <pc:docMk/>
            <pc:sldMk cId="3723428395" sldId="328"/>
            <ac:spMk id="15" creationId="{0B0958AE-3414-49E4-940D-1D9D8A76AF43}"/>
          </ac:spMkLst>
        </pc:spChg>
        <pc:spChg chg="mod">
          <ac:chgData name="Mulhern, William J" userId="8ca316e0-18fb-43f6-b896-93078898f4b3" providerId="ADAL" clId="{539C8A39-927A-4E34-8ACE-C6432A614DE1}" dt="2021-08-09T17:22:20.594" v="897"/>
          <ac:spMkLst>
            <pc:docMk/>
            <pc:sldMk cId="3723428395" sldId="328"/>
            <ac:spMk id="17" creationId="{A5CAEA92-2ADF-4B08-8F68-9775310D16B5}"/>
          </ac:spMkLst>
        </pc:spChg>
        <pc:spChg chg="mod">
          <ac:chgData name="Mulhern, William J" userId="8ca316e0-18fb-43f6-b896-93078898f4b3" providerId="ADAL" clId="{539C8A39-927A-4E34-8ACE-C6432A614DE1}" dt="2021-08-09T17:22:20.594" v="897"/>
          <ac:spMkLst>
            <pc:docMk/>
            <pc:sldMk cId="3723428395" sldId="328"/>
            <ac:spMk id="18" creationId="{45D9BC7F-598C-4E83-A180-873CC633117A}"/>
          </ac:spMkLst>
        </pc:spChg>
        <pc:spChg chg="mod">
          <ac:chgData name="Mulhern, William J" userId="8ca316e0-18fb-43f6-b896-93078898f4b3" providerId="ADAL" clId="{539C8A39-927A-4E34-8ACE-C6432A614DE1}" dt="2021-08-09T17:22:20.594" v="897"/>
          <ac:spMkLst>
            <pc:docMk/>
            <pc:sldMk cId="3723428395" sldId="328"/>
            <ac:spMk id="20" creationId="{F2215573-770F-402D-9838-F3A547E3CAC8}"/>
          </ac:spMkLst>
        </pc:spChg>
        <pc:spChg chg="mod">
          <ac:chgData name="Mulhern, William J" userId="8ca316e0-18fb-43f6-b896-93078898f4b3" providerId="ADAL" clId="{539C8A39-927A-4E34-8ACE-C6432A614DE1}" dt="2021-08-09T17:22:20.594" v="897"/>
          <ac:spMkLst>
            <pc:docMk/>
            <pc:sldMk cId="3723428395" sldId="328"/>
            <ac:spMk id="21" creationId="{DF52040A-C9DA-436E-83AC-817730CBFA28}"/>
          </ac:spMkLst>
        </pc:spChg>
        <pc:spChg chg="mod">
          <ac:chgData name="Mulhern, William J" userId="8ca316e0-18fb-43f6-b896-93078898f4b3" providerId="ADAL" clId="{539C8A39-927A-4E34-8ACE-C6432A614DE1}" dt="2021-08-09T17:22:20.594" v="897"/>
          <ac:spMkLst>
            <pc:docMk/>
            <pc:sldMk cId="3723428395" sldId="328"/>
            <ac:spMk id="23" creationId="{E8517620-C434-440C-A983-355CAC1B9EAB}"/>
          </ac:spMkLst>
        </pc:spChg>
        <pc:spChg chg="mod">
          <ac:chgData name="Mulhern, William J" userId="8ca316e0-18fb-43f6-b896-93078898f4b3" providerId="ADAL" clId="{539C8A39-927A-4E34-8ACE-C6432A614DE1}" dt="2021-08-09T17:22:20.594" v="897"/>
          <ac:spMkLst>
            <pc:docMk/>
            <pc:sldMk cId="3723428395" sldId="328"/>
            <ac:spMk id="24" creationId="{5EA55025-F5CC-441A-B3C0-5C66756497BC}"/>
          </ac:spMkLst>
        </pc:spChg>
        <pc:spChg chg="mod">
          <ac:chgData name="Mulhern, William J" userId="8ca316e0-18fb-43f6-b896-93078898f4b3" providerId="ADAL" clId="{539C8A39-927A-4E34-8ACE-C6432A614DE1}" dt="2021-08-09T17:22:20.594" v="897"/>
          <ac:spMkLst>
            <pc:docMk/>
            <pc:sldMk cId="3723428395" sldId="328"/>
            <ac:spMk id="26" creationId="{B812F13F-AB8D-4580-AC53-D97CA99E88A7}"/>
          </ac:spMkLst>
        </pc:spChg>
        <pc:spChg chg="mod">
          <ac:chgData name="Mulhern, William J" userId="8ca316e0-18fb-43f6-b896-93078898f4b3" providerId="ADAL" clId="{539C8A39-927A-4E34-8ACE-C6432A614DE1}" dt="2021-08-09T17:22:20.594" v="897"/>
          <ac:spMkLst>
            <pc:docMk/>
            <pc:sldMk cId="3723428395" sldId="328"/>
            <ac:spMk id="27" creationId="{5EF54C20-BB0B-4BAC-8850-FCE058A705BF}"/>
          </ac:spMkLst>
        </pc:spChg>
        <pc:grpChg chg="add del mod">
          <ac:chgData name="Mulhern, William J" userId="8ca316e0-18fb-43f6-b896-93078898f4b3" providerId="ADAL" clId="{539C8A39-927A-4E34-8ACE-C6432A614DE1}" dt="2021-08-09T17:22:30.914" v="900" actId="478"/>
          <ac:grpSpMkLst>
            <pc:docMk/>
            <pc:sldMk cId="3723428395" sldId="328"/>
            <ac:grpSpMk id="10" creationId="{F1BA13D5-F531-44E7-8752-4096AEB70E0E}"/>
          </ac:grpSpMkLst>
        </pc:grpChg>
        <pc:grpChg chg="add del mod">
          <ac:chgData name="Mulhern, William J" userId="8ca316e0-18fb-43f6-b896-93078898f4b3" providerId="ADAL" clId="{539C8A39-927A-4E34-8ACE-C6432A614DE1}" dt="2021-08-09T17:22:37.669" v="901" actId="478"/>
          <ac:grpSpMkLst>
            <pc:docMk/>
            <pc:sldMk cId="3723428395" sldId="328"/>
            <ac:grpSpMk id="13" creationId="{F051610B-9F44-487F-9525-F539A3151492}"/>
          </ac:grpSpMkLst>
        </pc:grpChg>
        <pc:grpChg chg="add del mod">
          <ac:chgData name="Mulhern, William J" userId="8ca316e0-18fb-43f6-b896-93078898f4b3" providerId="ADAL" clId="{539C8A39-927A-4E34-8ACE-C6432A614DE1}" dt="2021-08-09T17:22:37.669" v="901" actId="478"/>
          <ac:grpSpMkLst>
            <pc:docMk/>
            <pc:sldMk cId="3723428395" sldId="328"/>
            <ac:grpSpMk id="16" creationId="{01D201EF-7807-45D1-AC67-9478F10B9E15}"/>
          </ac:grpSpMkLst>
        </pc:grpChg>
        <pc:grpChg chg="add del mod">
          <ac:chgData name="Mulhern, William J" userId="8ca316e0-18fb-43f6-b896-93078898f4b3" providerId="ADAL" clId="{539C8A39-927A-4E34-8ACE-C6432A614DE1}" dt="2021-08-09T17:22:37.669" v="901" actId="478"/>
          <ac:grpSpMkLst>
            <pc:docMk/>
            <pc:sldMk cId="3723428395" sldId="328"/>
            <ac:grpSpMk id="19" creationId="{DF70C063-349B-41BB-AC84-3048E19FCA24}"/>
          </ac:grpSpMkLst>
        </pc:grpChg>
        <pc:grpChg chg="add del mod">
          <ac:chgData name="Mulhern, William J" userId="8ca316e0-18fb-43f6-b896-93078898f4b3" providerId="ADAL" clId="{539C8A39-927A-4E34-8ACE-C6432A614DE1}" dt="2021-08-09T17:22:37.669" v="901" actId="478"/>
          <ac:grpSpMkLst>
            <pc:docMk/>
            <pc:sldMk cId="3723428395" sldId="328"/>
            <ac:grpSpMk id="22" creationId="{CC024581-8859-43AE-8D13-EAF13E70652A}"/>
          </ac:grpSpMkLst>
        </pc:grpChg>
        <pc:grpChg chg="add del mod">
          <ac:chgData name="Mulhern, William J" userId="8ca316e0-18fb-43f6-b896-93078898f4b3" providerId="ADAL" clId="{539C8A39-927A-4E34-8ACE-C6432A614DE1}" dt="2021-08-09T17:22:37.669" v="901" actId="478"/>
          <ac:grpSpMkLst>
            <pc:docMk/>
            <pc:sldMk cId="3723428395" sldId="328"/>
            <ac:grpSpMk id="25" creationId="{57D4ABBB-3300-449E-BC5E-74D1ECF29FE9}"/>
          </ac:grpSpMkLst>
        </pc:grpChg>
        <pc:graphicFrameChg chg="add del mod modGraphic">
          <ac:chgData name="Mulhern, William J" userId="8ca316e0-18fb-43f6-b896-93078898f4b3" providerId="ADAL" clId="{539C8A39-927A-4E34-8ACE-C6432A614DE1}" dt="2021-08-09T16:56:59.834" v="78" actId="478"/>
          <ac:graphicFrameMkLst>
            <pc:docMk/>
            <pc:sldMk cId="3723428395" sldId="328"/>
            <ac:graphicFrameMk id="2" creationId="{93E2513A-AB03-4789-AC24-1313956F73EA}"/>
          </ac:graphicFrameMkLst>
        </pc:graphicFrameChg>
        <pc:graphicFrameChg chg="add mod modGraphic">
          <ac:chgData name="Mulhern, William J" userId="8ca316e0-18fb-43f6-b896-93078898f4b3" providerId="ADAL" clId="{539C8A39-927A-4E34-8ACE-C6432A614DE1}" dt="2021-08-10T16:30:31.911" v="9790" actId="20577"/>
          <ac:graphicFrameMkLst>
            <pc:docMk/>
            <pc:sldMk cId="3723428395" sldId="328"/>
            <ac:graphicFrameMk id="7" creationId="{6D2D24F6-EC15-408A-859E-0AE97DFF4C79}"/>
          </ac:graphicFrameMkLst>
        </pc:graphicFrameChg>
      </pc:sldChg>
      <pc:sldChg chg="modSp add mod modNotesTx">
        <pc:chgData name="Mulhern, William J" userId="8ca316e0-18fb-43f6-b896-93078898f4b3" providerId="ADAL" clId="{539C8A39-927A-4E34-8ACE-C6432A614DE1}" dt="2021-08-10T16:31:19.881" v="9820" actId="20577"/>
        <pc:sldMkLst>
          <pc:docMk/>
          <pc:sldMk cId="1247597808" sldId="329"/>
        </pc:sldMkLst>
        <pc:spChg chg="mod">
          <ac:chgData name="Mulhern, William J" userId="8ca316e0-18fb-43f6-b896-93078898f4b3" providerId="ADAL" clId="{539C8A39-927A-4E34-8ACE-C6432A614DE1}" dt="2021-08-09T17:52:59.069" v="2849" actId="20577"/>
          <ac:spMkLst>
            <pc:docMk/>
            <pc:sldMk cId="1247597808" sldId="329"/>
            <ac:spMk id="12" creationId="{DD1CFAD8-3FAB-497E-9519-9568AE7C11ED}"/>
          </ac:spMkLst>
        </pc:spChg>
        <pc:spChg chg="mod">
          <ac:chgData name="Mulhern, William J" userId="8ca316e0-18fb-43f6-b896-93078898f4b3" providerId="ADAL" clId="{539C8A39-927A-4E34-8ACE-C6432A614DE1}" dt="2021-08-09T17:52:47.637" v="2810" actId="20577"/>
          <ac:spMkLst>
            <pc:docMk/>
            <pc:sldMk cId="1247597808" sldId="329"/>
            <ac:spMk id="15" creationId="{0B0958AE-3414-49E4-940D-1D9D8A76AF43}"/>
          </ac:spMkLst>
        </pc:spChg>
        <pc:spChg chg="mod">
          <ac:chgData name="Mulhern, William J" userId="8ca316e0-18fb-43f6-b896-93078898f4b3" providerId="ADAL" clId="{539C8A39-927A-4E34-8ACE-C6432A614DE1}" dt="2021-08-09T17:23:17.567" v="1047" actId="20577"/>
          <ac:spMkLst>
            <pc:docMk/>
            <pc:sldMk cId="1247597808" sldId="329"/>
            <ac:spMk id="18" creationId="{45D9BC7F-598C-4E83-A180-873CC633117A}"/>
          </ac:spMkLst>
        </pc:spChg>
        <pc:spChg chg="mod">
          <ac:chgData name="Mulhern, William J" userId="8ca316e0-18fb-43f6-b896-93078898f4b3" providerId="ADAL" clId="{539C8A39-927A-4E34-8ACE-C6432A614DE1}" dt="2021-08-09T17:23:04.170" v="973" actId="20577"/>
          <ac:spMkLst>
            <pc:docMk/>
            <pc:sldMk cId="1247597808" sldId="329"/>
            <ac:spMk id="21" creationId="{DF52040A-C9DA-436E-83AC-817730CBFA28}"/>
          </ac:spMkLst>
        </pc:spChg>
        <pc:spChg chg="mod">
          <ac:chgData name="Mulhern, William J" userId="8ca316e0-18fb-43f6-b896-93078898f4b3" providerId="ADAL" clId="{539C8A39-927A-4E34-8ACE-C6432A614DE1}" dt="2021-08-09T17:22:50.880" v="926" actId="20577"/>
          <ac:spMkLst>
            <pc:docMk/>
            <pc:sldMk cId="1247597808" sldId="329"/>
            <ac:spMk id="24" creationId="{5EA55025-F5CC-441A-B3C0-5C66756497BC}"/>
          </ac:spMkLst>
        </pc:spChg>
        <pc:spChg chg="mod">
          <ac:chgData name="Mulhern, William J" userId="8ca316e0-18fb-43f6-b896-93078898f4b3" providerId="ADAL" clId="{539C8A39-927A-4E34-8ACE-C6432A614DE1}" dt="2021-08-09T17:26:55.726" v="1085" actId="20577"/>
          <ac:spMkLst>
            <pc:docMk/>
            <pc:sldMk cId="1247597808" sldId="329"/>
            <ac:spMk id="27" creationId="{5EF54C20-BB0B-4BAC-8850-FCE058A705BF}"/>
          </ac:spMkLst>
        </pc:spChg>
        <pc:graphicFrameChg chg="mod">
          <ac:chgData name="Mulhern, William J" userId="8ca316e0-18fb-43f6-b896-93078898f4b3" providerId="ADAL" clId="{539C8A39-927A-4E34-8ACE-C6432A614DE1}" dt="2021-08-10T16:31:19.881" v="9820" actId="20577"/>
          <ac:graphicFrameMkLst>
            <pc:docMk/>
            <pc:sldMk cId="1247597808" sldId="329"/>
            <ac:graphicFrameMk id="7" creationId="{6D2D24F6-EC15-408A-859E-0AE97DFF4C79}"/>
          </ac:graphicFrameMkLst>
        </pc:graphicFrameChg>
      </pc:sldChg>
      <pc:sldChg chg="addSp delSp modSp add del mod">
        <pc:chgData name="Mulhern, William J" userId="8ca316e0-18fb-43f6-b896-93078898f4b3" providerId="ADAL" clId="{539C8A39-927A-4E34-8ACE-C6432A614DE1}" dt="2021-08-09T17:22:22.301" v="898" actId="47"/>
        <pc:sldMkLst>
          <pc:docMk/>
          <pc:sldMk cId="2326206338" sldId="329"/>
        </pc:sldMkLst>
        <pc:spChg chg="add del mod">
          <ac:chgData name="Mulhern, William J" userId="8ca316e0-18fb-43f6-b896-93078898f4b3" providerId="ADAL" clId="{539C8A39-927A-4E34-8ACE-C6432A614DE1}" dt="2021-08-09T17:21:43.386" v="891"/>
          <ac:spMkLst>
            <pc:docMk/>
            <pc:sldMk cId="2326206338" sldId="329"/>
            <ac:spMk id="3" creationId="{EEB056FF-4DF9-4965-94F9-E8780B1AB680}"/>
          </ac:spMkLst>
        </pc:spChg>
        <pc:spChg chg="add mod">
          <ac:chgData name="Mulhern, William J" userId="8ca316e0-18fb-43f6-b896-93078898f4b3" providerId="ADAL" clId="{539C8A39-927A-4E34-8ACE-C6432A614DE1}" dt="2021-08-09T17:10:23.153" v="523" actId="207"/>
          <ac:spMkLst>
            <pc:docMk/>
            <pc:sldMk cId="2326206338" sldId="329"/>
            <ac:spMk id="6" creationId="{CE7D75E5-92D9-4A31-855F-F99579211B50}"/>
          </ac:spMkLst>
        </pc:spChg>
        <pc:spChg chg="add mod">
          <ac:chgData name="Mulhern, William J" userId="8ca316e0-18fb-43f6-b896-93078898f4b3" providerId="ADAL" clId="{539C8A39-927A-4E34-8ACE-C6432A614DE1}" dt="2021-08-09T17:10:23.153" v="523" actId="207"/>
          <ac:spMkLst>
            <pc:docMk/>
            <pc:sldMk cId="2326206338" sldId="329"/>
            <ac:spMk id="9" creationId="{60BF307C-0D67-4E4A-A9CC-28A6E7F4D88C}"/>
          </ac:spMkLst>
        </pc:spChg>
        <pc:spChg chg="add mod">
          <ac:chgData name="Mulhern, William J" userId="8ca316e0-18fb-43f6-b896-93078898f4b3" providerId="ADAL" clId="{539C8A39-927A-4E34-8ACE-C6432A614DE1}" dt="2021-08-09T17:10:23.153" v="523" actId="207"/>
          <ac:spMkLst>
            <pc:docMk/>
            <pc:sldMk cId="2326206338" sldId="329"/>
            <ac:spMk id="11" creationId="{57EA6EDA-4B84-4575-9D00-6466F9DD6F5A}"/>
          </ac:spMkLst>
        </pc:spChg>
        <pc:spChg chg="add mod">
          <ac:chgData name="Mulhern, William J" userId="8ca316e0-18fb-43f6-b896-93078898f4b3" providerId="ADAL" clId="{539C8A39-927A-4E34-8ACE-C6432A614DE1}" dt="2021-08-09T17:10:23.153" v="523" actId="207"/>
          <ac:spMkLst>
            <pc:docMk/>
            <pc:sldMk cId="2326206338" sldId="329"/>
            <ac:spMk id="12" creationId="{52B81A32-AAA1-4C56-8AE7-687FC0AED6C0}"/>
          </ac:spMkLst>
        </pc:spChg>
        <pc:spChg chg="add mod">
          <ac:chgData name="Mulhern, William J" userId="8ca316e0-18fb-43f6-b896-93078898f4b3" providerId="ADAL" clId="{539C8A39-927A-4E34-8ACE-C6432A614DE1}" dt="2021-08-09T17:05:11.352" v="340"/>
          <ac:spMkLst>
            <pc:docMk/>
            <pc:sldMk cId="2326206338" sldId="329"/>
            <ac:spMk id="14" creationId="{200DF1B2-13BA-4F40-AE13-E97632BAF3B9}"/>
          </ac:spMkLst>
        </pc:spChg>
        <pc:spChg chg="add mod">
          <ac:chgData name="Mulhern, William J" userId="8ca316e0-18fb-43f6-b896-93078898f4b3" providerId="ADAL" clId="{539C8A39-927A-4E34-8ACE-C6432A614DE1}" dt="2021-08-09T17:05:11.352" v="340"/>
          <ac:spMkLst>
            <pc:docMk/>
            <pc:sldMk cId="2326206338" sldId="329"/>
            <ac:spMk id="15" creationId="{B9AEE9AA-92AA-4C10-8CAD-658087EF74AA}"/>
          </ac:spMkLst>
        </pc:spChg>
        <pc:spChg chg="add del mod topLvl">
          <ac:chgData name="Mulhern, William J" userId="8ca316e0-18fb-43f6-b896-93078898f4b3" providerId="ADAL" clId="{539C8A39-927A-4E34-8ACE-C6432A614DE1}" dt="2021-08-09T17:05:51.254" v="350" actId="478"/>
          <ac:spMkLst>
            <pc:docMk/>
            <pc:sldMk cId="2326206338" sldId="329"/>
            <ac:spMk id="17" creationId="{F8C2604B-41FC-4059-8E94-6B95FD673A0E}"/>
          </ac:spMkLst>
        </pc:spChg>
        <pc:spChg chg="add del mod topLvl">
          <ac:chgData name="Mulhern, William J" userId="8ca316e0-18fb-43f6-b896-93078898f4b3" providerId="ADAL" clId="{539C8A39-927A-4E34-8ACE-C6432A614DE1}" dt="2021-08-09T17:05:49.524" v="349" actId="478"/>
          <ac:spMkLst>
            <pc:docMk/>
            <pc:sldMk cId="2326206338" sldId="329"/>
            <ac:spMk id="18" creationId="{586D5AC4-DEC6-4AA0-89B3-7A45C5CD14C8}"/>
          </ac:spMkLst>
        </pc:spChg>
        <pc:spChg chg="mod">
          <ac:chgData name="Mulhern, William J" userId="8ca316e0-18fb-43f6-b896-93078898f4b3" providerId="ADAL" clId="{539C8A39-927A-4E34-8ACE-C6432A614DE1}" dt="2021-08-09T17:10:23.153" v="523" actId="207"/>
          <ac:spMkLst>
            <pc:docMk/>
            <pc:sldMk cId="2326206338" sldId="329"/>
            <ac:spMk id="20" creationId="{E396886B-06BA-49CE-9191-D454E049553C}"/>
          </ac:spMkLst>
        </pc:spChg>
        <pc:spChg chg="mod">
          <ac:chgData name="Mulhern, William J" userId="8ca316e0-18fb-43f6-b896-93078898f4b3" providerId="ADAL" clId="{539C8A39-927A-4E34-8ACE-C6432A614DE1}" dt="2021-08-09T17:11:06.351" v="579" actId="20577"/>
          <ac:spMkLst>
            <pc:docMk/>
            <pc:sldMk cId="2326206338" sldId="329"/>
            <ac:spMk id="21" creationId="{23106D5B-E1B1-493F-B08C-1E88C45A6EFA}"/>
          </ac:spMkLst>
        </pc:spChg>
        <pc:spChg chg="mod">
          <ac:chgData name="Mulhern, William J" userId="8ca316e0-18fb-43f6-b896-93078898f4b3" providerId="ADAL" clId="{539C8A39-927A-4E34-8ACE-C6432A614DE1}" dt="2021-08-09T17:10:23.153" v="523" actId="207"/>
          <ac:spMkLst>
            <pc:docMk/>
            <pc:sldMk cId="2326206338" sldId="329"/>
            <ac:spMk id="23" creationId="{DCA0EF52-0291-4429-BB6F-E8A5DC1013B4}"/>
          </ac:spMkLst>
        </pc:spChg>
        <pc:spChg chg="mod">
          <ac:chgData name="Mulhern, William J" userId="8ca316e0-18fb-43f6-b896-93078898f4b3" providerId="ADAL" clId="{539C8A39-927A-4E34-8ACE-C6432A614DE1}" dt="2021-08-09T17:10:47.516" v="548" actId="20577"/>
          <ac:spMkLst>
            <pc:docMk/>
            <pc:sldMk cId="2326206338" sldId="329"/>
            <ac:spMk id="24" creationId="{1458184D-AC37-4C4A-BDC8-38DAA67AA110}"/>
          </ac:spMkLst>
        </pc:spChg>
        <pc:spChg chg="mod">
          <ac:chgData name="Mulhern, William J" userId="8ca316e0-18fb-43f6-b896-93078898f4b3" providerId="ADAL" clId="{539C8A39-927A-4E34-8ACE-C6432A614DE1}" dt="2021-08-09T17:10:23.153" v="523" actId="207"/>
          <ac:spMkLst>
            <pc:docMk/>
            <pc:sldMk cId="2326206338" sldId="329"/>
            <ac:spMk id="26" creationId="{FED0B915-7089-49C0-8317-FEBD4C19BEBD}"/>
          </ac:spMkLst>
        </pc:spChg>
        <pc:spChg chg="mod">
          <ac:chgData name="Mulhern, William J" userId="8ca316e0-18fb-43f6-b896-93078898f4b3" providerId="ADAL" clId="{539C8A39-927A-4E34-8ACE-C6432A614DE1}" dt="2021-08-09T17:10:23.153" v="523" actId="207"/>
          <ac:spMkLst>
            <pc:docMk/>
            <pc:sldMk cId="2326206338" sldId="329"/>
            <ac:spMk id="27" creationId="{035D9E8F-429C-436A-BD36-28F807F1975E}"/>
          </ac:spMkLst>
        </pc:spChg>
        <pc:spChg chg="mod">
          <ac:chgData name="Mulhern, William J" userId="8ca316e0-18fb-43f6-b896-93078898f4b3" providerId="ADAL" clId="{539C8A39-927A-4E34-8ACE-C6432A614DE1}" dt="2021-08-09T17:10:23.153" v="523" actId="207"/>
          <ac:spMkLst>
            <pc:docMk/>
            <pc:sldMk cId="2326206338" sldId="329"/>
            <ac:spMk id="29" creationId="{5F237404-E36A-4F67-B21E-5CFD822B385A}"/>
          </ac:spMkLst>
        </pc:spChg>
        <pc:spChg chg="mod">
          <ac:chgData name="Mulhern, William J" userId="8ca316e0-18fb-43f6-b896-93078898f4b3" providerId="ADAL" clId="{539C8A39-927A-4E34-8ACE-C6432A614DE1}" dt="2021-08-09T17:10:23.153" v="523" actId="207"/>
          <ac:spMkLst>
            <pc:docMk/>
            <pc:sldMk cId="2326206338" sldId="329"/>
            <ac:spMk id="30" creationId="{B1578213-D15E-482D-A6B4-C219CD16549D}"/>
          </ac:spMkLst>
        </pc:spChg>
        <pc:grpChg chg="add mod">
          <ac:chgData name="Mulhern, William J" userId="8ca316e0-18fb-43f6-b896-93078898f4b3" providerId="ADAL" clId="{539C8A39-927A-4E34-8ACE-C6432A614DE1}" dt="2021-08-09T17:10:23.153" v="523" actId="207"/>
          <ac:grpSpMkLst>
            <pc:docMk/>
            <pc:sldMk cId="2326206338" sldId="329"/>
            <ac:grpSpMk id="5" creationId="{6DDB8EA6-64D7-418B-8634-39C48B4898D9}"/>
          </ac:grpSpMkLst>
        </pc:grpChg>
        <pc:grpChg chg="add mod">
          <ac:chgData name="Mulhern, William J" userId="8ca316e0-18fb-43f6-b896-93078898f4b3" providerId="ADAL" clId="{539C8A39-927A-4E34-8ACE-C6432A614DE1}" dt="2021-08-09T17:10:23.153" v="523" actId="207"/>
          <ac:grpSpMkLst>
            <pc:docMk/>
            <pc:sldMk cId="2326206338" sldId="329"/>
            <ac:grpSpMk id="10" creationId="{F88108AD-3240-457E-94EB-D21FC4ACEB07}"/>
          </ac:grpSpMkLst>
        </pc:grpChg>
        <pc:grpChg chg="add del mod">
          <ac:chgData name="Mulhern, William J" userId="8ca316e0-18fb-43f6-b896-93078898f4b3" providerId="ADAL" clId="{539C8A39-927A-4E34-8ACE-C6432A614DE1}" dt="2021-08-09T17:05:46.771" v="347" actId="478"/>
          <ac:grpSpMkLst>
            <pc:docMk/>
            <pc:sldMk cId="2326206338" sldId="329"/>
            <ac:grpSpMk id="13" creationId="{701330FB-E2C9-4573-83EA-EB0CFAABAC50}"/>
          </ac:grpSpMkLst>
        </pc:grpChg>
        <pc:grpChg chg="add del mod">
          <ac:chgData name="Mulhern, William J" userId="8ca316e0-18fb-43f6-b896-93078898f4b3" providerId="ADAL" clId="{539C8A39-927A-4E34-8ACE-C6432A614DE1}" dt="2021-08-09T17:05:49.524" v="349" actId="478"/>
          <ac:grpSpMkLst>
            <pc:docMk/>
            <pc:sldMk cId="2326206338" sldId="329"/>
            <ac:grpSpMk id="16" creationId="{14CEEEE3-BE70-42F6-88F9-9EE54C166093}"/>
          </ac:grpSpMkLst>
        </pc:grpChg>
        <pc:grpChg chg="add mod">
          <ac:chgData name="Mulhern, William J" userId="8ca316e0-18fb-43f6-b896-93078898f4b3" providerId="ADAL" clId="{539C8A39-927A-4E34-8ACE-C6432A614DE1}" dt="2021-08-09T17:10:23.153" v="523" actId="207"/>
          <ac:grpSpMkLst>
            <pc:docMk/>
            <pc:sldMk cId="2326206338" sldId="329"/>
            <ac:grpSpMk id="19" creationId="{86431379-A463-4036-BD87-306BB9F49701}"/>
          </ac:grpSpMkLst>
        </pc:grpChg>
        <pc:grpChg chg="add mod">
          <ac:chgData name="Mulhern, William J" userId="8ca316e0-18fb-43f6-b896-93078898f4b3" providerId="ADAL" clId="{539C8A39-927A-4E34-8ACE-C6432A614DE1}" dt="2021-08-09T17:10:23.153" v="523" actId="207"/>
          <ac:grpSpMkLst>
            <pc:docMk/>
            <pc:sldMk cId="2326206338" sldId="329"/>
            <ac:grpSpMk id="22" creationId="{52BD938C-C2BD-4D9B-9C21-E08DCF8AF01F}"/>
          </ac:grpSpMkLst>
        </pc:grpChg>
        <pc:grpChg chg="add mod">
          <ac:chgData name="Mulhern, William J" userId="8ca316e0-18fb-43f6-b896-93078898f4b3" providerId="ADAL" clId="{539C8A39-927A-4E34-8ACE-C6432A614DE1}" dt="2021-08-09T17:10:34.942" v="524" actId="1076"/>
          <ac:grpSpMkLst>
            <pc:docMk/>
            <pc:sldMk cId="2326206338" sldId="329"/>
            <ac:grpSpMk id="25" creationId="{3B5C1B72-74C9-41B8-99AC-0A9FD90AE3AE}"/>
          </ac:grpSpMkLst>
        </pc:grpChg>
        <pc:grpChg chg="add mod">
          <ac:chgData name="Mulhern, William J" userId="8ca316e0-18fb-43f6-b896-93078898f4b3" providerId="ADAL" clId="{539C8A39-927A-4E34-8ACE-C6432A614DE1}" dt="2021-08-09T17:10:23.153" v="523" actId="207"/>
          <ac:grpSpMkLst>
            <pc:docMk/>
            <pc:sldMk cId="2326206338" sldId="329"/>
            <ac:grpSpMk id="28" creationId="{B7BC1A94-F819-45C0-990E-0F616457CBE1}"/>
          </ac:grpSpMkLst>
        </pc:grpChg>
        <pc:graphicFrameChg chg="del mod">
          <ac:chgData name="Mulhern, William J" userId="8ca316e0-18fb-43f6-b896-93078898f4b3" providerId="ADAL" clId="{539C8A39-927A-4E34-8ACE-C6432A614DE1}" dt="2021-08-09T17:21:29.228" v="888" actId="478"/>
          <ac:graphicFrameMkLst>
            <pc:docMk/>
            <pc:sldMk cId="2326206338" sldId="329"/>
            <ac:graphicFrameMk id="7" creationId="{6D2D24F6-EC15-408A-859E-0AE97DFF4C79}"/>
          </ac:graphicFrameMkLst>
        </pc:graphicFrameChg>
        <pc:graphicFrameChg chg="add del mod">
          <ac:chgData name="Mulhern, William J" userId="8ca316e0-18fb-43f6-b896-93078898f4b3" providerId="ADAL" clId="{539C8A39-927A-4E34-8ACE-C6432A614DE1}" dt="2021-08-09T17:21:40.879" v="890"/>
          <ac:graphicFrameMkLst>
            <pc:docMk/>
            <pc:sldMk cId="2326206338" sldId="329"/>
            <ac:graphicFrameMk id="31" creationId="{F64B53C0-FED7-4B5F-AEB0-DF8020443602}"/>
          </ac:graphicFrameMkLst>
        </pc:graphicFrameChg>
        <pc:graphicFrameChg chg="add mod">
          <ac:chgData name="Mulhern, William J" userId="8ca316e0-18fb-43f6-b896-93078898f4b3" providerId="ADAL" clId="{539C8A39-927A-4E34-8ACE-C6432A614DE1}" dt="2021-08-09T17:22:02.631" v="896" actId="14100"/>
          <ac:graphicFrameMkLst>
            <pc:docMk/>
            <pc:sldMk cId="2326206338" sldId="329"/>
            <ac:graphicFrameMk id="32" creationId="{CD61B975-8BB6-409E-A5E1-CE9DEA4296FB}"/>
          </ac:graphicFrameMkLst>
        </pc:graphicFrameChg>
      </pc:sldChg>
      <pc:sldChg chg="modSp add mod modNotesTx">
        <pc:chgData name="Mulhern, William J" userId="8ca316e0-18fb-43f6-b896-93078898f4b3" providerId="ADAL" clId="{539C8A39-927A-4E34-8ACE-C6432A614DE1}" dt="2021-08-10T16:31:54.600" v="9850" actId="20577"/>
        <pc:sldMkLst>
          <pc:docMk/>
          <pc:sldMk cId="3965158882" sldId="330"/>
        </pc:sldMkLst>
        <pc:spChg chg="mod">
          <ac:chgData name="Mulhern, William J" userId="8ca316e0-18fb-43f6-b896-93078898f4b3" providerId="ADAL" clId="{539C8A39-927A-4E34-8ACE-C6432A614DE1}" dt="2021-08-09T17:53:04.267" v="2856" actId="20577"/>
          <ac:spMkLst>
            <pc:docMk/>
            <pc:sldMk cId="3965158882" sldId="330"/>
            <ac:spMk id="12" creationId="{DD1CFAD8-3FAB-497E-9519-9568AE7C11ED}"/>
          </ac:spMkLst>
        </pc:spChg>
        <pc:spChg chg="mod">
          <ac:chgData name="Mulhern, William J" userId="8ca316e0-18fb-43f6-b896-93078898f4b3" providerId="ADAL" clId="{539C8A39-927A-4E34-8ACE-C6432A614DE1}" dt="2021-08-09T17:45:16.554" v="2733" actId="20577"/>
          <ac:spMkLst>
            <pc:docMk/>
            <pc:sldMk cId="3965158882" sldId="330"/>
            <ac:spMk id="15" creationId="{0B0958AE-3414-49E4-940D-1D9D8A76AF43}"/>
          </ac:spMkLst>
        </pc:spChg>
        <pc:graphicFrameChg chg="mod">
          <ac:chgData name="Mulhern, William J" userId="8ca316e0-18fb-43f6-b896-93078898f4b3" providerId="ADAL" clId="{539C8A39-927A-4E34-8ACE-C6432A614DE1}" dt="2021-08-10T16:31:54.600" v="9850" actId="20577"/>
          <ac:graphicFrameMkLst>
            <pc:docMk/>
            <pc:sldMk cId="3965158882" sldId="330"/>
            <ac:graphicFrameMk id="7" creationId="{6D2D24F6-EC15-408A-859E-0AE97DFF4C79}"/>
          </ac:graphicFrameMkLst>
        </pc:graphicFrameChg>
      </pc:sldChg>
      <pc:sldChg chg="addSp delSp modSp add mod modNotesTx">
        <pc:chgData name="Mulhern, William J" userId="8ca316e0-18fb-43f6-b896-93078898f4b3" providerId="ADAL" clId="{539C8A39-927A-4E34-8ACE-C6432A614DE1}" dt="2021-08-09T18:58:51.572" v="4352" actId="20577"/>
        <pc:sldMkLst>
          <pc:docMk/>
          <pc:sldMk cId="3805551209" sldId="331"/>
        </pc:sldMkLst>
        <pc:spChg chg="add del mod">
          <ac:chgData name="Mulhern, William J" userId="8ca316e0-18fb-43f6-b896-93078898f4b3" providerId="ADAL" clId="{539C8A39-927A-4E34-8ACE-C6432A614DE1}" dt="2021-08-09T18:22:46.247" v="2932" actId="478"/>
          <ac:spMkLst>
            <pc:docMk/>
            <pc:sldMk cId="3805551209" sldId="331"/>
            <ac:spMk id="3" creationId="{58B77526-10BC-4617-A5FE-C22FC8A81D2F}"/>
          </ac:spMkLst>
        </pc:spChg>
        <pc:spChg chg="add mod">
          <ac:chgData name="Mulhern, William J" userId="8ca316e0-18fb-43f6-b896-93078898f4b3" providerId="ADAL" clId="{539C8A39-927A-4E34-8ACE-C6432A614DE1}" dt="2021-08-09T18:23:32.526" v="2935"/>
          <ac:spMkLst>
            <pc:docMk/>
            <pc:sldMk cId="3805551209" sldId="331"/>
            <ac:spMk id="31" creationId="{4946B56A-254D-489F-9242-6EEF10C24E67}"/>
          </ac:spMkLst>
        </pc:spChg>
        <pc:spChg chg="add mod">
          <ac:chgData name="Mulhern, William J" userId="8ca316e0-18fb-43f6-b896-93078898f4b3" providerId="ADAL" clId="{539C8A39-927A-4E34-8ACE-C6432A614DE1}" dt="2021-08-09T18:23:32.526" v="2935"/>
          <ac:spMkLst>
            <pc:docMk/>
            <pc:sldMk cId="3805551209" sldId="331"/>
            <ac:spMk id="32" creationId="{D074EB62-6F26-46C1-A56F-3F3C87CD29E7}"/>
          </ac:spMkLst>
        </pc:spChg>
        <pc:spChg chg="add mod">
          <ac:chgData name="Mulhern, William J" userId="8ca316e0-18fb-43f6-b896-93078898f4b3" providerId="ADAL" clId="{539C8A39-927A-4E34-8ACE-C6432A614DE1}" dt="2021-08-09T18:23:32.526" v="2935"/>
          <ac:spMkLst>
            <pc:docMk/>
            <pc:sldMk cId="3805551209" sldId="331"/>
            <ac:spMk id="33" creationId="{97EB1FF8-4ABF-416C-9579-5AC524E2F15F}"/>
          </ac:spMkLst>
        </pc:spChg>
        <pc:spChg chg="add mod">
          <ac:chgData name="Mulhern, William J" userId="8ca316e0-18fb-43f6-b896-93078898f4b3" providerId="ADAL" clId="{539C8A39-927A-4E34-8ACE-C6432A614DE1}" dt="2021-08-09T18:23:32.526" v="2935"/>
          <ac:spMkLst>
            <pc:docMk/>
            <pc:sldMk cId="3805551209" sldId="331"/>
            <ac:spMk id="34" creationId="{F574D980-6CD3-42DF-AB23-6A572ABD9134}"/>
          </ac:spMkLst>
        </pc:spChg>
        <pc:spChg chg="add mod">
          <ac:chgData name="Mulhern, William J" userId="8ca316e0-18fb-43f6-b896-93078898f4b3" providerId="ADAL" clId="{539C8A39-927A-4E34-8ACE-C6432A614DE1}" dt="2021-08-09T18:23:32.526" v="2935"/>
          <ac:spMkLst>
            <pc:docMk/>
            <pc:sldMk cId="3805551209" sldId="331"/>
            <ac:spMk id="35" creationId="{C2145290-B360-4127-A8A1-F9468F268DBE}"/>
          </ac:spMkLst>
        </pc:spChg>
        <pc:spChg chg="add mod">
          <ac:chgData name="Mulhern, William J" userId="8ca316e0-18fb-43f6-b896-93078898f4b3" providerId="ADAL" clId="{539C8A39-927A-4E34-8ACE-C6432A614DE1}" dt="2021-08-09T18:23:32.526" v="2935"/>
          <ac:spMkLst>
            <pc:docMk/>
            <pc:sldMk cId="3805551209" sldId="331"/>
            <ac:spMk id="36" creationId="{EB73E66F-7705-4F39-95FA-F8B7E6A1DF4C}"/>
          </ac:spMkLst>
        </pc:spChg>
        <pc:grpChg chg="add mod">
          <ac:chgData name="Mulhern, William J" userId="8ca316e0-18fb-43f6-b896-93078898f4b3" providerId="ADAL" clId="{539C8A39-927A-4E34-8ACE-C6432A614DE1}" dt="2021-08-09T18:23:04.863" v="2934" actId="1076"/>
          <ac:grpSpMkLst>
            <pc:docMk/>
            <pc:sldMk cId="3805551209" sldId="331"/>
            <ac:grpSpMk id="5" creationId="{61A10B21-2F97-4DE0-B77D-C36E52E3785B}"/>
          </ac:grpSpMkLst>
        </pc:grpChg>
        <pc:grpChg chg="mod">
          <ac:chgData name="Mulhern, William J" userId="8ca316e0-18fb-43f6-b896-93078898f4b3" providerId="ADAL" clId="{539C8A39-927A-4E34-8ACE-C6432A614DE1}" dt="2021-08-09T18:23:00.821" v="2933" actId="164"/>
          <ac:grpSpMkLst>
            <pc:docMk/>
            <pc:sldMk cId="3805551209" sldId="331"/>
            <ac:grpSpMk id="10" creationId="{F1BA13D5-F531-44E7-8752-4096AEB70E0E}"/>
          </ac:grpSpMkLst>
        </pc:grpChg>
        <pc:grpChg chg="mod">
          <ac:chgData name="Mulhern, William J" userId="8ca316e0-18fb-43f6-b896-93078898f4b3" providerId="ADAL" clId="{539C8A39-927A-4E34-8ACE-C6432A614DE1}" dt="2021-08-09T18:23:00.821" v="2933" actId="164"/>
          <ac:grpSpMkLst>
            <pc:docMk/>
            <pc:sldMk cId="3805551209" sldId="331"/>
            <ac:grpSpMk id="13" creationId="{F051610B-9F44-487F-9525-F539A3151492}"/>
          </ac:grpSpMkLst>
        </pc:grpChg>
        <pc:grpChg chg="mod">
          <ac:chgData name="Mulhern, William J" userId="8ca316e0-18fb-43f6-b896-93078898f4b3" providerId="ADAL" clId="{539C8A39-927A-4E34-8ACE-C6432A614DE1}" dt="2021-08-09T18:23:00.821" v="2933" actId="164"/>
          <ac:grpSpMkLst>
            <pc:docMk/>
            <pc:sldMk cId="3805551209" sldId="331"/>
            <ac:grpSpMk id="16" creationId="{01D201EF-7807-45D1-AC67-9478F10B9E15}"/>
          </ac:grpSpMkLst>
        </pc:grpChg>
        <pc:grpChg chg="mod">
          <ac:chgData name="Mulhern, William J" userId="8ca316e0-18fb-43f6-b896-93078898f4b3" providerId="ADAL" clId="{539C8A39-927A-4E34-8ACE-C6432A614DE1}" dt="2021-08-09T18:23:00.821" v="2933" actId="164"/>
          <ac:grpSpMkLst>
            <pc:docMk/>
            <pc:sldMk cId="3805551209" sldId="331"/>
            <ac:grpSpMk id="19" creationId="{DF70C063-349B-41BB-AC84-3048E19FCA24}"/>
          </ac:grpSpMkLst>
        </pc:grpChg>
        <pc:grpChg chg="mod">
          <ac:chgData name="Mulhern, William J" userId="8ca316e0-18fb-43f6-b896-93078898f4b3" providerId="ADAL" clId="{539C8A39-927A-4E34-8ACE-C6432A614DE1}" dt="2021-08-09T18:23:00.821" v="2933" actId="164"/>
          <ac:grpSpMkLst>
            <pc:docMk/>
            <pc:sldMk cId="3805551209" sldId="331"/>
            <ac:grpSpMk id="22" creationId="{CC024581-8859-43AE-8D13-EAF13E70652A}"/>
          </ac:grpSpMkLst>
        </pc:grpChg>
        <pc:grpChg chg="mod">
          <ac:chgData name="Mulhern, William J" userId="8ca316e0-18fb-43f6-b896-93078898f4b3" providerId="ADAL" clId="{539C8A39-927A-4E34-8ACE-C6432A614DE1}" dt="2021-08-09T18:23:00.821" v="2933" actId="164"/>
          <ac:grpSpMkLst>
            <pc:docMk/>
            <pc:sldMk cId="3805551209" sldId="331"/>
            <ac:grpSpMk id="25" creationId="{57D4ABBB-3300-449E-BC5E-74D1ECF29FE9}"/>
          </ac:grpSpMkLst>
        </pc:grpChg>
        <pc:grpChg chg="add mod">
          <ac:chgData name="Mulhern, William J" userId="8ca316e0-18fb-43f6-b896-93078898f4b3" providerId="ADAL" clId="{539C8A39-927A-4E34-8ACE-C6432A614DE1}" dt="2021-08-09T18:23:44.591" v="2936" actId="1076"/>
          <ac:grpSpMkLst>
            <pc:docMk/>
            <pc:sldMk cId="3805551209" sldId="331"/>
            <ac:grpSpMk id="28" creationId="{DEC54C0C-2383-4B3C-973F-4E263A9E122A}"/>
          </ac:grpSpMkLst>
        </pc:grpChg>
        <pc:grpChg chg="add mod">
          <ac:chgData name="Mulhern, William J" userId="8ca316e0-18fb-43f6-b896-93078898f4b3" providerId="ADAL" clId="{539C8A39-927A-4E34-8ACE-C6432A614DE1}" dt="2021-08-09T18:23:44.591" v="2936" actId="1076"/>
          <ac:grpSpMkLst>
            <pc:docMk/>
            <pc:sldMk cId="3805551209" sldId="331"/>
            <ac:grpSpMk id="29" creationId="{14DDBF9D-6EC2-44B1-B8E0-732D3A7F71FE}"/>
          </ac:grpSpMkLst>
        </pc:grpChg>
        <pc:grpChg chg="add mod">
          <ac:chgData name="Mulhern, William J" userId="8ca316e0-18fb-43f6-b896-93078898f4b3" providerId="ADAL" clId="{539C8A39-927A-4E34-8ACE-C6432A614DE1}" dt="2021-08-09T18:23:44.591" v="2936" actId="1076"/>
          <ac:grpSpMkLst>
            <pc:docMk/>
            <pc:sldMk cId="3805551209" sldId="331"/>
            <ac:grpSpMk id="30" creationId="{AD1097B3-9BB2-48B1-A019-7CE8AAB4714A}"/>
          </ac:grpSpMkLst>
        </pc:grpChg>
        <pc:graphicFrameChg chg="del">
          <ac:chgData name="Mulhern, William J" userId="8ca316e0-18fb-43f6-b896-93078898f4b3" providerId="ADAL" clId="{539C8A39-927A-4E34-8ACE-C6432A614DE1}" dt="2021-08-09T18:22:40.368" v="2931" actId="478"/>
          <ac:graphicFrameMkLst>
            <pc:docMk/>
            <pc:sldMk cId="3805551209" sldId="331"/>
            <ac:graphicFrameMk id="7" creationId="{6D2D24F6-EC15-408A-859E-0AE97DFF4C79}"/>
          </ac:graphicFrameMkLst>
        </pc:graphicFrameChg>
        <pc:cxnChg chg="add mod">
          <ac:chgData name="Mulhern, William J" userId="8ca316e0-18fb-43f6-b896-93078898f4b3" providerId="ADAL" clId="{539C8A39-927A-4E34-8ACE-C6432A614DE1}" dt="2021-08-09T18:25:57.239" v="2971" actId="14100"/>
          <ac:cxnSpMkLst>
            <pc:docMk/>
            <pc:sldMk cId="3805551209" sldId="331"/>
            <ac:cxnSpMk id="9" creationId="{DDACB642-56E7-41E2-9F9B-1727CB5E1763}"/>
          </ac:cxnSpMkLst>
        </pc:cxnChg>
        <pc:cxnChg chg="add mod">
          <ac:chgData name="Mulhern, William J" userId="8ca316e0-18fb-43f6-b896-93078898f4b3" providerId="ADAL" clId="{539C8A39-927A-4E34-8ACE-C6432A614DE1}" dt="2021-08-09T18:26:32.587" v="2976" actId="14100"/>
          <ac:cxnSpMkLst>
            <pc:docMk/>
            <pc:sldMk cId="3805551209" sldId="331"/>
            <ac:cxnSpMk id="37" creationId="{85474953-AE88-4AF3-89BB-A811DBAA5557}"/>
          </ac:cxnSpMkLst>
        </pc:cxnChg>
        <pc:cxnChg chg="add mod">
          <ac:chgData name="Mulhern, William J" userId="8ca316e0-18fb-43f6-b896-93078898f4b3" providerId="ADAL" clId="{539C8A39-927A-4E34-8ACE-C6432A614DE1}" dt="2021-08-09T18:26:35.385" v="2977" actId="14100"/>
          <ac:cxnSpMkLst>
            <pc:docMk/>
            <pc:sldMk cId="3805551209" sldId="331"/>
            <ac:cxnSpMk id="39" creationId="{72D920B1-D4E0-4555-B78B-5D9E0326975D}"/>
          </ac:cxnSpMkLst>
        </pc:cxnChg>
        <pc:cxnChg chg="add">
          <ac:chgData name="Mulhern, William J" userId="8ca316e0-18fb-43f6-b896-93078898f4b3" providerId="ADAL" clId="{539C8A39-927A-4E34-8ACE-C6432A614DE1}" dt="2021-08-09T18:26:19.497" v="2972" actId="11529"/>
          <ac:cxnSpMkLst>
            <pc:docMk/>
            <pc:sldMk cId="3805551209" sldId="331"/>
            <ac:cxnSpMk id="43" creationId="{FA40A784-A37D-4D5E-9C26-3D1665787600}"/>
          </ac:cxnSpMkLst>
        </pc:cxnChg>
        <pc:cxnChg chg="add mod">
          <ac:chgData name="Mulhern, William J" userId="8ca316e0-18fb-43f6-b896-93078898f4b3" providerId="ADAL" clId="{539C8A39-927A-4E34-8ACE-C6432A614DE1}" dt="2021-08-09T18:26:28.204" v="2975" actId="14100"/>
          <ac:cxnSpMkLst>
            <pc:docMk/>
            <pc:sldMk cId="3805551209" sldId="331"/>
            <ac:cxnSpMk id="44" creationId="{8907E5E5-2798-4D8B-8956-E40CD074145C}"/>
          </ac:cxnSpMkLst>
        </pc:cxnChg>
        <pc:cxnChg chg="add">
          <ac:chgData name="Mulhern, William J" userId="8ca316e0-18fb-43f6-b896-93078898f4b3" providerId="ADAL" clId="{539C8A39-927A-4E34-8ACE-C6432A614DE1}" dt="2021-08-09T18:30:51.216" v="2978" actId="11529"/>
          <ac:cxnSpMkLst>
            <pc:docMk/>
            <pc:sldMk cId="3805551209" sldId="331"/>
            <ac:cxnSpMk id="50" creationId="{A11038E0-3BA0-4BB9-9F72-ABDE6E50FB97}"/>
          </ac:cxnSpMkLst>
        </pc:cxnChg>
        <pc:cxnChg chg="add mod">
          <ac:chgData name="Mulhern, William J" userId="8ca316e0-18fb-43f6-b896-93078898f4b3" providerId="ADAL" clId="{539C8A39-927A-4E34-8ACE-C6432A614DE1}" dt="2021-08-09T18:31:05.064" v="2981" actId="14100"/>
          <ac:cxnSpMkLst>
            <pc:docMk/>
            <pc:sldMk cId="3805551209" sldId="331"/>
            <ac:cxnSpMk id="51" creationId="{47D98786-F7DF-4E26-B83A-842640660E87}"/>
          </ac:cxnSpMkLst>
        </pc:cxnChg>
        <pc:cxnChg chg="add">
          <ac:chgData name="Mulhern, William J" userId="8ca316e0-18fb-43f6-b896-93078898f4b3" providerId="ADAL" clId="{539C8A39-927A-4E34-8ACE-C6432A614DE1}" dt="2021-08-09T18:39:07.871" v="3276" actId="11529"/>
          <ac:cxnSpMkLst>
            <pc:docMk/>
            <pc:sldMk cId="3805551209" sldId="331"/>
            <ac:cxnSpMk id="55" creationId="{D2BF27D3-E4FE-477F-A8ED-093F1380502A}"/>
          </ac:cxnSpMkLst>
        </pc:cxnChg>
        <pc:cxnChg chg="add mod">
          <ac:chgData name="Mulhern, William J" userId="8ca316e0-18fb-43f6-b896-93078898f4b3" providerId="ADAL" clId="{539C8A39-927A-4E34-8ACE-C6432A614DE1}" dt="2021-08-09T18:39:18.041" v="3279" actId="14100"/>
          <ac:cxnSpMkLst>
            <pc:docMk/>
            <pc:sldMk cId="3805551209" sldId="331"/>
            <ac:cxnSpMk id="56" creationId="{5673A395-9414-46EF-89CC-E84A9DA0C63C}"/>
          </ac:cxnSpMkLst>
        </pc:cxnChg>
        <pc:cxnChg chg="add mod">
          <ac:chgData name="Mulhern, William J" userId="8ca316e0-18fb-43f6-b896-93078898f4b3" providerId="ADAL" clId="{539C8A39-927A-4E34-8ACE-C6432A614DE1}" dt="2021-08-09T18:45:30.797" v="3330" actId="14100"/>
          <ac:cxnSpMkLst>
            <pc:docMk/>
            <pc:sldMk cId="3805551209" sldId="331"/>
            <ac:cxnSpMk id="59" creationId="{6A130275-587F-4DB2-984D-4A1D586D9E32}"/>
          </ac:cxnSpMkLst>
        </pc:cxnChg>
        <pc:cxnChg chg="add mod">
          <ac:chgData name="Mulhern, William J" userId="8ca316e0-18fb-43f6-b896-93078898f4b3" providerId="ADAL" clId="{539C8A39-927A-4E34-8ACE-C6432A614DE1}" dt="2021-08-09T18:48:14.715" v="3418" actId="14100"/>
          <ac:cxnSpMkLst>
            <pc:docMk/>
            <pc:sldMk cId="3805551209" sldId="331"/>
            <ac:cxnSpMk id="62" creationId="{F877394B-EF59-4CE0-B525-98D83A8653B2}"/>
          </ac:cxnSpMkLst>
        </pc:cxnChg>
        <pc:cxnChg chg="add mod">
          <ac:chgData name="Mulhern, William J" userId="8ca316e0-18fb-43f6-b896-93078898f4b3" providerId="ADAL" clId="{539C8A39-927A-4E34-8ACE-C6432A614DE1}" dt="2021-08-09T18:48:12.211" v="3417" actId="14100"/>
          <ac:cxnSpMkLst>
            <pc:docMk/>
            <pc:sldMk cId="3805551209" sldId="331"/>
            <ac:cxnSpMk id="65" creationId="{2D882EFB-1336-4489-815C-E0DA0882FE41}"/>
          </ac:cxnSpMkLst>
        </pc:cxnChg>
        <pc:cxnChg chg="add mod">
          <ac:chgData name="Mulhern, William J" userId="8ca316e0-18fb-43f6-b896-93078898f4b3" providerId="ADAL" clId="{539C8A39-927A-4E34-8ACE-C6432A614DE1}" dt="2021-08-09T18:48:21.699" v="3421" actId="14100"/>
          <ac:cxnSpMkLst>
            <pc:docMk/>
            <pc:sldMk cId="3805551209" sldId="331"/>
            <ac:cxnSpMk id="69" creationId="{1186489C-07F5-41C6-A0BD-75DF815C6FF4}"/>
          </ac:cxnSpMkLst>
        </pc:cxnChg>
      </pc:sldChg>
      <pc:sldChg chg="addSp delSp modSp new mod">
        <pc:chgData name="Mulhern, William J" userId="8ca316e0-18fb-43f6-b896-93078898f4b3" providerId="ADAL" clId="{539C8A39-927A-4E34-8ACE-C6432A614DE1}" dt="2021-08-10T14:53:14.179" v="9005" actId="14100"/>
        <pc:sldMkLst>
          <pc:docMk/>
          <pc:sldMk cId="2203632800" sldId="332"/>
        </pc:sldMkLst>
        <pc:spChg chg="del mod">
          <ac:chgData name="Mulhern, William J" userId="8ca316e0-18fb-43f6-b896-93078898f4b3" providerId="ADAL" clId="{539C8A39-927A-4E34-8ACE-C6432A614DE1}" dt="2021-08-09T19:28:27.570" v="5915" actId="12084"/>
          <ac:spMkLst>
            <pc:docMk/>
            <pc:sldMk cId="2203632800" sldId="332"/>
            <ac:spMk id="2" creationId="{7B5FE40A-0A24-42C0-8E28-66C10D1E5FE5}"/>
          </ac:spMkLst>
        </pc:spChg>
        <pc:spChg chg="mod">
          <ac:chgData name="Mulhern, William J" userId="8ca316e0-18fb-43f6-b896-93078898f4b3" providerId="ADAL" clId="{539C8A39-927A-4E34-8ACE-C6432A614DE1}" dt="2021-08-09T19:27:03.211" v="5832" actId="20577"/>
          <ac:spMkLst>
            <pc:docMk/>
            <pc:sldMk cId="2203632800" sldId="332"/>
            <ac:spMk id="3" creationId="{E0735DD4-453B-485F-A20B-CDCB5E1FDAC3}"/>
          </ac:spMkLst>
        </pc:spChg>
        <pc:spChg chg="add del mod">
          <ac:chgData name="Mulhern, William J" userId="8ca316e0-18fb-43f6-b896-93078898f4b3" providerId="ADAL" clId="{539C8A39-927A-4E34-8ACE-C6432A614DE1}" dt="2021-08-09T19:30:47.803" v="5973" actId="478"/>
          <ac:spMkLst>
            <pc:docMk/>
            <pc:sldMk cId="2203632800" sldId="332"/>
            <ac:spMk id="6" creationId="{CB5C2D35-A589-4D1A-83E8-19CB8432B41C}"/>
          </ac:spMkLst>
        </pc:spChg>
        <pc:spChg chg="add del mod">
          <ac:chgData name="Mulhern, William J" userId="8ca316e0-18fb-43f6-b896-93078898f4b3" providerId="ADAL" clId="{539C8A39-927A-4E34-8ACE-C6432A614DE1}" dt="2021-08-09T19:32:00.232" v="5980" actId="1032"/>
          <ac:spMkLst>
            <pc:docMk/>
            <pc:sldMk cId="2203632800" sldId="332"/>
            <ac:spMk id="8" creationId="{13ECA7B3-2D4A-4507-BE11-228720E3DF72}"/>
          </ac:spMkLst>
        </pc:spChg>
        <pc:graphicFrameChg chg="add del mod">
          <ac:chgData name="Mulhern, William J" userId="8ca316e0-18fb-43f6-b896-93078898f4b3" providerId="ADAL" clId="{539C8A39-927A-4E34-8ACE-C6432A614DE1}" dt="2021-08-09T19:31:55.679" v="5979" actId="478"/>
          <ac:graphicFrameMkLst>
            <pc:docMk/>
            <pc:sldMk cId="2203632800" sldId="332"/>
            <ac:graphicFrameMk id="5" creationId="{32A1BE2B-68C8-4778-BB39-22FEE4A7D7D1}"/>
          </ac:graphicFrameMkLst>
        </pc:graphicFrameChg>
        <pc:graphicFrameChg chg="add mod modGraphic">
          <ac:chgData name="Mulhern, William J" userId="8ca316e0-18fb-43f6-b896-93078898f4b3" providerId="ADAL" clId="{539C8A39-927A-4E34-8ACE-C6432A614DE1}" dt="2021-08-10T14:53:14.179" v="9005" actId="14100"/>
          <ac:graphicFrameMkLst>
            <pc:docMk/>
            <pc:sldMk cId="2203632800" sldId="332"/>
            <ac:graphicFrameMk id="9" creationId="{8A10EAEA-4701-4DBD-BA64-38F76DDF9866}"/>
          </ac:graphicFrameMkLst>
        </pc:graphicFrameChg>
      </pc:sldChg>
      <pc:sldChg chg="modSp add mod">
        <pc:chgData name="Mulhern, William J" userId="8ca316e0-18fb-43f6-b896-93078898f4b3" providerId="ADAL" clId="{539C8A39-927A-4E34-8ACE-C6432A614DE1}" dt="2021-08-09T19:44:13.783" v="6429" actId="20577"/>
        <pc:sldMkLst>
          <pc:docMk/>
          <pc:sldMk cId="2222716339" sldId="333"/>
        </pc:sldMkLst>
        <pc:spChg chg="mod">
          <ac:chgData name="Mulhern, William J" userId="8ca316e0-18fb-43f6-b896-93078898f4b3" providerId="ADAL" clId="{539C8A39-927A-4E34-8ACE-C6432A614DE1}" dt="2021-08-09T19:44:13.783" v="6429" actId="20577"/>
          <ac:spMkLst>
            <pc:docMk/>
            <pc:sldMk cId="2222716339" sldId="333"/>
            <ac:spMk id="2" creationId="{7B5FE40A-0A24-42C0-8E28-66C10D1E5FE5}"/>
          </ac:spMkLst>
        </pc:spChg>
        <pc:spChg chg="mod">
          <ac:chgData name="Mulhern, William J" userId="8ca316e0-18fb-43f6-b896-93078898f4b3" providerId="ADAL" clId="{539C8A39-927A-4E34-8ACE-C6432A614DE1}" dt="2021-08-09T19:44:11.275" v="6428" actId="20577"/>
          <ac:spMkLst>
            <pc:docMk/>
            <pc:sldMk cId="2222716339" sldId="333"/>
            <ac:spMk id="3" creationId="{E0735DD4-453B-485F-A20B-CDCB5E1FDAC3}"/>
          </ac:spMkLst>
        </pc:spChg>
      </pc:sldChg>
      <pc:sldChg chg="modSp">
        <pc:chgData name="Mulhern, William J" userId="8ca316e0-18fb-43f6-b896-93078898f4b3" providerId="ADAL" clId="{539C8A39-927A-4E34-8ACE-C6432A614DE1}" dt="2021-08-12T17:56:02.639" v="24199" actId="20577"/>
        <pc:sldMkLst>
          <pc:docMk/>
          <pc:sldMk cId="3047511651" sldId="334"/>
        </pc:sldMkLst>
        <pc:graphicFrameChg chg="mod">
          <ac:chgData name="Mulhern, William J" userId="8ca316e0-18fb-43f6-b896-93078898f4b3" providerId="ADAL" clId="{539C8A39-927A-4E34-8ACE-C6432A614DE1}" dt="2021-08-12T17:56:02.639" v="24199" actId="20577"/>
          <ac:graphicFrameMkLst>
            <pc:docMk/>
            <pc:sldMk cId="3047511651" sldId="334"/>
            <ac:graphicFrameMk id="13" creationId="{C4163030-1B78-451F-AD46-22023FA7913A}"/>
          </ac:graphicFrameMkLst>
        </pc:graphicFrameChg>
      </pc:sldChg>
      <pc:sldChg chg="modSp add mod">
        <pc:chgData name="Mulhern, William J" userId="8ca316e0-18fb-43f6-b896-93078898f4b3" providerId="ADAL" clId="{539C8A39-927A-4E34-8ACE-C6432A614DE1}" dt="2021-08-09T19:44:25.227" v="6473" actId="20577"/>
        <pc:sldMkLst>
          <pc:docMk/>
          <pc:sldMk cId="3559491138" sldId="335"/>
        </pc:sldMkLst>
        <pc:spChg chg="mod">
          <ac:chgData name="Mulhern, William J" userId="8ca316e0-18fb-43f6-b896-93078898f4b3" providerId="ADAL" clId="{539C8A39-927A-4E34-8ACE-C6432A614DE1}" dt="2021-08-09T19:44:25.227" v="6473" actId="20577"/>
          <ac:spMkLst>
            <pc:docMk/>
            <pc:sldMk cId="3559491138" sldId="335"/>
            <ac:spMk id="2" creationId="{7B5FE40A-0A24-42C0-8E28-66C10D1E5FE5}"/>
          </ac:spMkLst>
        </pc:spChg>
        <pc:spChg chg="mod">
          <ac:chgData name="Mulhern, William J" userId="8ca316e0-18fb-43f6-b896-93078898f4b3" providerId="ADAL" clId="{539C8A39-927A-4E34-8ACE-C6432A614DE1}" dt="2021-08-09T19:44:22.575" v="6472" actId="20577"/>
          <ac:spMkLst>
            <pc:docMk/>
            <pc:sldMk cId="3559491138" sldId="335"/>
            <ac:spMk id="3" creationId="{E0735DD4-453B-485F-A20B-CDCB5E1FDAC3}"/>
          </ac:spMkLst>
        </pc:spChg>
      </pc:sldChg>
      <pc:sldChg chg="modSp add mod">
        <pc:chgData name="Mulhern, William J" userId="8ca316e0-18fb-43f6-b896-93078898f4b3" providerId="ADAL" clId="{539C8A39-927A-4E34-8ACE-C6432A614DE1}" dt="2021-08-09T19:45:03.991" v="6581" actId="20577"/>
        <pc:sldMkLst>
          <pc:docMk/>
          <pc:sldMk cId="2470173228" sldId="336"/>
        </pc:sldMkLst>
        <pc:spChg chg="mod">
          <ac:chgData name="Mulhern, William J" userId="8ca316e0-18fb-43f6-b896-93078898f4b3" providerId="ADAL" clId="{539C8A39-927A-4E34-8ACE-C6432A614DE1}" dt="2021-08-09T19:45:03.991" v="6581" actId="20577"/>
          <ac:spMkLst>
            <pc:docMk/>
            <pc:sldMk cId="2470173228" sldId="336"/>
            <ac:spMk id="2" creationId="{7B5FE40A-0A24-42C0-8E28-66C10D1E5FE5}"/>
          </ac:spMkLst>
        </pc:spChg>
        <pc:spChg chg="mod">
          <ac:chgData name="Mulhern, William J" userId="8ca316e0-18fb-43f6-b896-93078898f4b3" providerId="ADAL" clId="{539C8A39-927A-4E34-8ACE-C6432A614DE1}" dt="2021-08-09T19:44:35.230" v="6515" actId="20577"/>
          <ac:spMkLst>
            <pc:docMk/>
            <pc:sldMk cId="2470173228" sldId="336"/>
            <ac:spMk id="3" creationId="{E0735DD4-453B-485F-A20B-CDCB5E1FDAC3}"/>
          </ac:spMkLst>
        </pc:spChg>
      </pc:sldChg>
      <pc:sldChg chg="modSp add mod">
        <pc:chgData name="Mulhern, William J" userId="8ca316e0-18fb-43f6-b896-93078898f4b3" providerId="ADAL" clId="{539C8A39-927A-4E34-8ACE-C6432A614DE1}" dt="2021-08-09T19:44:54.585" v="6580" actId="20577"/>
        <pc:sldMkLst>
          <pc:docMk/>
          <pc:sldMk cId="3679984958" sldId="337"/>
        </pc:sldMkLst>
        <pc:spChg chg="mod">
          <ac:chgData name="Mulhern, William J" userId="8ca316e0-18fb-43f6-b896-93078898f4b3" providerId="ADAL" clId="{539C8A39-927A-4E34-8ACE-C6432A614DE1}" dt="2021-08-09T19:44:54.585" v="6580" actId="20577"/>
          <ac:spMkLst>
            <pc:docMk/>
            <pc:sldMk cId="3679984958" sldId="337"/>
            <ac:spMk id="2" creationId="{7B5FE40A-0A24-42C0-8E28-66C10D1E5FE5}"/>
          </ac:spMkLst>
        </pc:spChg>
        <pc:spChg chg="mod">
          <ac:chgData name="Mulhern, William J" userId="8ca316e0-18fb-43f6-b896-93078898f4b3" providerId="ADAL" clId="{539C8A39-927A-4E34-8ACE-C6432A614DE1}" dt="2021-08-09T19:44:43.581" v="6552" actId="20577"/>
          <ac:spMkLst>
            <pc:docMk/>
            <pc:sldMk cId="3679984958" sldId="337"/>
            <ac:spMk id="3" creationId="{E0735DD4-453B-485F-A20B-CDCB5E1FDAC3}"/>
          </ac:spMkLst>
        </pc:spChg>
      </pc:sldChg>
      <pc:sldChg chg="addSp modSp mod ord addCm delCm">
        <pc:chgData name="Mulhern, William J" userId="8ca316e0-18fb-43f6-b896-93078898f4b3" providerId="ADAL" clId="{539C8A39-927A-4E34-8ACE-C6432A614DE1}" dt="2021-08-12T15:26:35.408" v="19773" actId="113"/>
        <pc:sldMkLst>
          <pc:docMk/>
          <pc:sldMk cId="659915397" sldId="338"/>
        </pc:sldMkLst>
        <pc:spChg chg="add mod">
          <ac:chgData name="Mulhern, William J" userId="8ca316e0-18fb-43f6-b896-93078898f4b3" providerId="ADAL" clId="{539C8A39-927A-4E34-8ACE-C6432A614DE1}" dt="2021-08-12T15:26:32.009" v="19772" actId="1076"/>
          <ac:spMkLst>
            <pc:docMk/>
            <pc:sldMk cId="659915397" sldId="338"/>
            <ac:spMk id="2" creationId="{D0827259-8BB4-45D1-A725-A643E0EC07B5}"/>
          </ac:spMkLst>
        </pc:spChg>
        <pc:spChg chg="add mod">
          <ac:chgData name="Mulhern, William J" userId="8ca316e0-18fb-43f6-b896-93078898f4b3" providerId="ADAL" clId="{539C8A39-927A-4E34-8ACE-C6432A614DE1}" dt="2021-08-12T15:26:28.908" v="19771" actId="1076"/>
          <ac:spMkLst>
            <pc:docMk/>
            <pc:sldMk cId="659915397" sldId="338"/>
            <ac:spMk id="7" creationId="{871DA5B3-631D-4021-96AB-E1A5FEF80F41}"/>
          </ac:spMkLst>
        </pc:spChg>
        <pc:spChg chg="add mod">
          <ac:chgData name="Mulhern, William J" userId="8ca316e0-18fb-43f6-b896-93078898f4b3" providerId="ADAL" clId="{539C8A39-927A-4E34-8ACE-C6432A614DE1}" dt="2021-08-12T15:26:35.408" v="19773" actId="113"/>
          <ac:spMkLst>
            <pc:docMk/>
            <pc:sldMk cId="659915397" sldId="338"/>
            <ac:spMk id="8" creationId="{452497B9-0F4B-4517-9111-CA83F6F81F16}"/>
          </ac:spMkLst>
        </pc:spChg>
      </pc:sldChg>
      <pc:sldChg chg="addSp delSp modSp mod ord">
        <pc:chgData name="Mulhern, William J" userId="8ca316e0-18fb-43f6-b896-93078898f4b3" providerId="ADAL" clId="{539C8A39-927A-4E34-8ACE-C6432A614DE1}" dt="2021-08-12T17:38:42.492" v="23260" actId="478"/>
        <pc:sldMkLst>
          <pc:docMk/>
          <pc:sldMk cId="1472061974" sldId="339"/>
        </pc:sldMkLst>
        <pc:spChg chg="mod">
          <ac:chgData name="Mulhern, William J" userId="8ca316e0-18fb-43f6-b896-93078898f4b3" providerId="ADAL" clId="{539C8A39-927A-4E34-8ACE-C6432A614DE1}" dt="2021-08-10T21:16:26.510" v="16209" actId="20577"/>
          <ac:spMkLst>
            <pc:docMk/>
            <pc:sldMk cId="1472061974" sldId="339"/>
            <ac:spMk id="6" creationId="{273876C9-00BF-4B8C-8CDB-CA22C5F2A0BF}"/>
          </ac:spMkLst>
        </pc:spChg>
        <pc:spChg chg="add del mod">
          <ac:chgData name="Mulhern, William J" userId="8ca316e0-18fb-43f6-b896-93078898f4b3" providerId="ADAL" clId="{539C8A39-927A-4E34-8ACE-C6432A614DE1}" dt="2021-08-12T17:38:42.492" v="23260" actId="478"/>
          <ac:spMkLst>
            <pc:docMk/>
            <pc:sldMk cId="1472061974" sldId="339"/>
            <ac:spMk id="9" creationId="{FEDD8AD3-1D50-45F9-816A-404777DFCF55}"/>
          </ac:spMkLst>
        </pc:spChg>
      </pc:sldChg>
      <pc:sldChg chg="addSp delSp modSp add del mod">
        <pc:chgData name="Mulhern, William J" userId="8ca316e0-18fb-43f6-b896-93078898f4b3" providerId="ADAL" clId="{539C8A39-927A-4E34-8ACE-C6432A614DE1}" dt="2021-08-09T21:04:01.046" v="6636"/>
        <pc:sldMkLst>
          <pc:docMk/>
          <pc:sldMk cId="175334257" sldId="340"/>
        </pc:sldMkLst>
        <pc:spChg chg="mod">
          <ac:chgData name="Mulhern, William J" userId="8ca316e0-18fb-43f6-b896-93078898f4b3" providerId="ADAL" clId="{539C8A39-927A-4E34-8ACE-C6432A614DE1}" dt="2021-08-09T21:04:00.742" v="6635" actId="20577"/>
          <ac:spMkLst>
            <pc:docMk/>
            <pc:sldMk cId="175334257" sldId="340"/>
            <ac:spMk id="2" creationId="{3B2DC031-22FB-49C7-B4C1-49B2E5176191}"/>
          </ac:spMkLst>
        </pc:spChg>
        <pc:spChg chg="add del">
          <ac:chgData name="Mulhern, William J" userId="8ca316e0-18fb-43f6-b896-93078898f4b3" providerId="ADAL" clId="{539C8A39-927A-4E34-8ACE-C6432A614DE1}" dt="2021-08-09T21:03:59.190" v="6630" actId="478"/>
          <ac:spMkLst>
            <pc:docMk/>
            <pc:sldMk cId="175334257" sldId="340"/>
            <ac:spMk id="15" creationId="{E45BC1F4-B826-470A-A7B1-E37CCF322E10}"/>
          </ac:spMkLst>
        </pc:spChg>
        <pc:spChg chg="mod">
          <ac:chgData name="Mulhern, William J" userId="8ca316e0-18fb-43f6-b896-93078898f4b3" providerId="ADAL" clId="{539C8A39-927A-4E34-8ACE-C6432A614DE1}" dt="2021-08-09T21:04:00.561" v="6634" actId="20577"/>
          <ac:spMkLst>
            <pc:docMk/>
            <pc:sldMk cId="175334257" sldId="340"/>
            <ac:spMk id="20" creationId="{18960BC9-9500-4DF6-AF73-7E41D502709E}"/>
          </ac:spMkLst>
        </pc:spChg>
        <pc:spChg chg="mod">
          <ac:chgData name="Mulhern, William J" userId="8ca316e0-18fb-43f6-b896-93078898f4b3" providerId="ADAL" clId="{539C8A39-927A-4E34-8ACE-C6432A614DE1}" dt="2021-08-09T21:04:00.131" v="6633" actId="20577"/>
          <ac:spMkLst>
            <pc:docMk/>
            <pc:sldMk cId="175334257" sldId="340"/>
            <ac:spMk id="21" creationId="{650E6FD6-C4CE-44C6-ACC1-05CF3D296936}"/>
          </ac:spMkLst>
        </pc:spChg>
        <pc:spChg chg="mod">
          <ac:chgData name="Mulhern, William J" userId="8ca316e0-18fb-43f6-b896-93078898f4b3" providerId="ADAL" clId="{539C8A39-927A-4E34-8ACE-C6432A614DE1}" dt="2021-08-09T21:03:59.580" v="6632" actId="20577"/>
          <ac:spMkLst>
            <pc:docMk/>
            <pc:sldMk cId="175334257" sldId="340"/>
            <ac:spMk id="24" creationId="{F98EFB37-F438-4DC7-8D1F-0E5378B6F158}"/>
          </ac:spMkLst>
        </pc:spChg>
        <pc:spChg chg="mod">
          <ac:chgData name="Mulhern, William J" userId="8ca316e0-18fb-43f6-b896-93078898f4b3" providerId="ADAL" clId="{539C8A39-927A-4E34-8ACE-C6432A614DE1}" dt="2021-08-09T21:03:59.397" v="6631" actId="20577"/>
          <ac:spMkLst>
            <pc:docMk/>
            <pc:sldMk cId="175334257" sldId="340"/>
            <ac:spMk id="25" creationId="{58DA86FF-445A-4DEC-B342-6C35D2B505E7}"/>
          </ac:spMkLst>
        </pc:spChg>
        <pc:picChg chg="add del">
          <ac:chgData name="Mulhern, William J" userId="8ca316e0-18fb-43f6-b896-93078898f4b3" providerId="ADAL" clId="{539C8A39-927A-4E34-8ACE-C6432A614DE1}" dt="2021-08-09T21:03:58.688" v="6629" actId="478"/>
          <ac:picMkLst>
            <pc:docMk/>
            <pc:sldMk cId="175334257" sldId="340"/>
            <ac:picMk id="27" creationId="{493FA26C-C1D3-419C-9375-991CC115484A}"/>
          </ac:picMkLst>
        </pc:picChg>
      </pc:sldChg>
      <pc:sldChg chg="new del">
        <pc:chgData name="Mulhern, William J" userId="8ca316e0-18fb-43f6-b896-93078898f4b3" providerId="ADAL" clId="{539C8A39-927A-4E34-8ACE-C6432A614DE1}" dt="2021-08-09T21:02:46.491" v="6586" actId="680"/>
        <pc:sldMkLst>
          <pc:docMk/>
          <pc:sldMk cId="994963598" sldId="340"/>
        </pc:sldMkLst>
      </pc:sldChg>
      <pc:sldChg chg="new del">
        <pc:chgData name="Mulhern, William J" userId="8ca316e0-18fb-43f6-b896-93078898f4b3" providerId="ADAL" clId="{539C8A39-927A-4E34-8ACE-C6432A614DE1}" dt="2021-08-09T21:02:12.916" v="6584" actId="680"/>
        <pc:sldMkLst>
          <pc:docMk/>
          <pc:sldMk cId="2096077294" sldId="340"/>
        </pc:sldMkLst>
      </pc:sldChg>
      <pc:sldChg chg="addSp modSp new del mod ord addCm modCm">
        <pc:chgData name="Mulhern, William J" userId="8ca316e0-18fb-43f6-b896-93078898f4b3" providerId="ADAL" clId="{539C8A39-927A-4E34-8ACE-C6432A614DE1}" dt="2021-08-10T23:02:58.374" v="17504" actId="2696"/>
        <pc:sldMkLst>
          <pc:docMk/>
          <pc:sldMk cId="3762739074" sldId="340"/>
        </pc:sldMkLst>
        <pc:spChg chg="mod">
          <ac:chgData name="Mulhern, William J" userId="8ca316e0-18fb-43f6-b896-93078898f4b3" providerId="ADAL" clId="{539C8A39-927A-4E34-8ACE-C6432A614DE1}" dt="2021-08-09T21:04:17.529" v="6674" actId="20577"/>
          <ac:spMkLst>
            <pc:docMk/>
            <pc:sldMk cId="3762739074" sldId="340"/>
            <ac:spMk id="2" creationId="{4AB5CCDC-3E56-4D8D-BAD3-F85B9D64AFFD}"/>
          </ac:spMkLst>
        </pc:spChg>
        <pc:spChg chg="mod">
          <ac:chgData name="Mulhern, William J" userId="8ca316e0-18fb-43f6-b896-93078898f4b3" providerId="ADAL" clId="{539C8A39-927A-4E34-8ACE-C6432A614DE1}" dt="2021-08-09T21:28:15.733" v="8073" actId="20577"/>
          <ac:spMkLst>
            <pc:docMk/>
            <pc:sldMk cId="3762739074" sldId="340"/>
            <ac:spMk id="3" creationId="{9A8CB347-1F63-49A0-ADD3-F366054C7EAD}"/>
          </ac:spMkLst>
        </pc:spChg>
        <pc:spChg chg="mod">
          <ac:chgData name="Mulhern, William J" userId="8ca316e0-18fb-43f6-b896-93078898f4b3" providerId="ADAL" clId="{539C8A39-927A-4E34-8ACE-C6432A614DE1}" dt="2021-08-09T21:04:52.729" v="6782" actId="20577"/>
          <ac:spMkLst>
            <pc:docMk/>
            <pc:sldMk cId="3762739074" sldId="340"/>
            <ac:spMk id="5" creationId="{2E8D2ABF-A3B1-40E0-B5D2-726491C70389}"/>
          </ac:spMkLst>
        </pc:spChg>
        <pc:spChg chg="mod">
          <ac:chgData name="Mulhern, William J" userId="8ca316e0-18fb-43f6-b896-93078898f4b3" providerId="ADAL" clId="{539C8A39-927A-4E34-8ACE-C6432A614DE1}" dt="2021-08-09T21:30:05.872" v="8476" actId="20577"/>
          <ac:spMkLst>
            <pc:docMk/>
            <pc:sldMk cId="3762739074" sldId="340"/>
            <ac:spMk id="6" creationId="{67A5051A-F806-4AD8-BEAC-42E2AE95EF43}"/>
          </ac:spMkLst>
        </pc:spChg>
        <pc:spChg chg="mod">
          <ac:chgData name="Mulhern, William J" userId="8ca316e0-18fb-43f6-b896-93078898f4b3" providerId="ADAL" clId="{539C8A39-927A-4E34-8ACE-C6432A614DE1}" dt="2021-08-09T21:04:58.512" v="6797" actId="20577"/>
          <ac:spMkLst>
            <pc:docMk/>
            <pc:sldMk cId="3762739074" sldId="340"/>
            <ac:spMk id="7" creationId="{AAAF3DF6-B672-4AF9-AB5E-A5418C5D99FC}"/>
          </ac:spMkLst>
        </pc:spChg>
        <pc:spChg chg="mod">
          <ac:chgData name="Mulhern, William J" userId="8ca316e0-18fb-43f6-b896-93078898f4b3" providerId="ADAL" clId="{539C8A39-927A-4E34-8ACE-C6432A614DE1}" dt="2021-08-09T22:03:08.052" v="8997" actId="20577"/>
          <ac:spMkLst>
            <pc:docMk/>
            <pc:sldMk cId="3762739074" sldId="340"/>
            <ac:spMk id="8" creationId="{E61CED0D-F0C8-45CD-BBC5-B8E99892F33B}"/>
          </ac:spMkLst>
        </pc:spChg>
        <pc:spChg chg="mod">
          <ac:chgData name="Mulhern, William J" userId="8ca316e0-18fb-43f6-b896-93078898f4b3" providerId="ADAL" clId="{539C8A39-927A-4E34-8ACE-C6432A614DE1}" dt="2021-08-09T21:04:44.818" v="6748" actId="20577"/>
          <ac:spMkLst>
            <pc:docMk/>
            <pc:sldMk cId="3762739074" sldId="340"/>
            <ac:spMk id="9" creationId="{F8FDDD8E-B4A7-4ED9-8E3D-1577A5524834}"/>
          </ac:spMkLst>
        </pc:spChg>
        <pc:spChg chg="add mod">
          <ac:chgData name="Mulhern, William J" userId="8ca316e0-18fb-43f6-b896-93078898f4b3" providerId="ADAL" clId="{539C8A39-927A-4E34-8ACE-C6432A614DE1}" dt="2021-08-10T15:11:05.205" v="9098" actId="20577"/>
          <ac:spMkLst>
            <pc:docMk/>
            <pc:sldMk cId="3762739074" sldId="340"/>
            <ac:spMk id="10" creationId="{A53FECB4-3E6A-4294-9C0B-0C5A74D92543}"/>
          </ac:spMkLst>
        </pc:spChg>
      </pc:sldChg>
      <pc:sldChg chg="addSp modSp mod delCm">
        <pc:chgData name="Mulhern, William J" userId="8ca316e0-18fb-43f6-b896-93078898f4b3" providerId="ADAL" clId="{539C8A39-927A-4E34-8ACE-C6432A614DE1}" dt="2021-08-12T17:56:45.132" v="24202" actId="1076"/>
        <pc:sldMkLst>
          <pc:docMk/>
          <pc:sldMk cId="1644790041" sldId="341"/>
        </pc:sldMkLst>
        <pc:spChg chg="mod">
          <ac:chgData name="Mulhern, William J" userId="8ca316e0-18fb-43f6-b896-93078898f4b3" providerId="ADAL" clId="{539C8A39-927A-4E34-8ACE-C6432A614DE1}" dt="2021-08-12T00:23:18.117" v="19099" actId="114"/>
          <ac:spMkLst>
            <pc:docMk/>
            <pc:sldMk cId="1644790041" sldId="341"/>
            <ac:spMk id="2" creationId="{9A8248EB-35E7-42A3-AA76-09C81CD4B7DB}"/>
          </ac:spMkLst>
        </pc:spChg>
        <pc:spChg chg="add mod">
          <ac:chgData name="Mulhern, William J" userId="8ca316e0-18fb-43f6-b896-93078898f4b3" providerId="ADAL" clId="{539C8A39-927A-4E34-8ACE-C6432A614DE1}" dt="2021-08-10T23:13:53.869" v="17658" actId="1076"/>
          <ac:spMkLst>
            <pc:docMk/>
            <pc:sldMk cId="1644790041" sldId="341"/>
            <ac:spMk id="7" creationId="{845C9CF5-A373-4C2F-B4BC-23D3E1CB64EE}"/>
          </ac:spMkLst>
        </pc:spChg>
        <pc:spChg chg="add mod">
          <ac:chgData name="Mulhern, William J" userId="8ca316e0-18fb-43f6-b896-93078898f4b3" providerId="ADAL" clId="{539C8A39-927A-4E34-8ACE-C6432A614DE1}" dt="2021-08-12T17:56:45.132" v="24202" actId="1076"/>
          <ac:spMkLst>
            <pc:docMk/>
            <pc:sldMk cId="1644790041" sldId="341"/>
            <ac:spMk id="8" creationId="{1AE7AAC1-3060-4300-92A8-431D6DE10598}"/>
          </ac:spMkLst>
        </pc:spChg>
      </pc:sldChg>
      <pc:sldChg chg="modSp add mod modNotesTx">
        <pc:chgData name="Mulhern, William J" userId="8ca316e0-18fb-43f6-b896-93078898f4b3" providerId="ADAL" clId="{539C8A39-927A-4E34-8ACE-C6432A614DE1}" dt="2021-08-10T16:53:21.988" v="10183" actId="20577"/>
        <pc:sldMkLst>
          <pc:docMk/>
          <pc:sldMk cId="4194315344" sldId="342"/>
        </pc:sldMkLst>
        <pc:spChg chg="mod">
          <ac:chgData name="Mulhern, William J" userId="8ca316e0-18fb-43f6-b896-93078898f4b3" providerId="ADAL" clId="{539C8A39-927A-4E34-8ACE-C6432A614DE1}" dt="2021-08-10T16:33:07.637" v="9880" actId="20577"/>
          <ac:spMkLst>
            <pc:docMk/>
            <pc:sldMk cId="4194315344" sldId="342"/>
            <ac:spMk id="7" creationId="{308A904C-A4B6-4202-98CE-88BD45E549DA}"/>
          </ac:spMkLst>
        </pc:spChg>
      </pc:sldChg>
      <pc:sldChg chg="modSp add mod modNotesTx">
        <pc:chgData name="Mulhern, William J" userId="8ca316e0-18fb-43f6-b896-93078898f4b3" providerId="ADAL" clId="{539C8A39-927A-4E34-8ACE-C6432A614DE1}" dt="2021-08-10T16:55:05.022" v="10706" actId="20577"/>
        <pc:sldMkLst>
          <pc:docMk/>
          <pc:sldMk cId="3774241670" sldId="343"/>
        </pc:sldMkLst>
        <pc:spChg chg="mod">
          <ac:chgData name="Mulhern, William J" userId="8ca316e0-18fb-43f6-b896-93078898f4b3" providerId="ADAL" clId="{539C8A39-927A-4E34-8ACE-C6432A614DE1}" dt="2021-08-10T15:09:21.135" v="9063" actId="20577"/>
          <ac:spMkLst>
            <pc:docMk/>
            <pc:sldMk cId="3774241670" sldId="343"/>
            <ac:spMk id="7" creationId="{308A904C-A4B6-4202-98CE-88BD45E549DA}"/>
          </ac:spMkLst>
        </pc:spChg>
      </pc:sldChg>
      <pc:sldChg chg="modSp add mod modNotesTx">
        <pc:chgData name="Mulhern, William J" userId="8ca316e0-18fb-43f6-b896-93078898f4b3" providerId="ADAL" clId="{539C8A39-927A-4E34-8ACE-C6432A614DE1}" dt="2021-08-10T16:56:25.077" v="11089" actId="20577"/>
        <pc:sldMkLst>
          <pc:docMk/>
          <pc:sldMk cId="339811779" sldId="344"/>
        </pc:sldMkLst>
        <pc:spChg chg="mod">
          <ac:chgData name="Mulhern, William J" userId="8ca316e0-18fb-43f6-b896-93078898f4b3" providerId="ADAL" clId="{539C8A39-927A-4E34-8ACE-C6432A614DE1}" dt="2021-08-10T16:55:34.426" v="10756" actId="20577"/>
          <ac:spMkLst>
            <pc:docMk/>
            <pc:sldMk cId="339811779" sldId="344"/>
            <ac:spMk id="7" creationId="{308A904C-A4B6-4202-98CE-88BD45E549DA}"/>
          </ac:spMkLst>
        </pc:spChg>
      </pc:sldChg>
      <pc:sldChg chg="addSp delSp modSp new mod ord">
        <pc:chgData name="Mulhern, William J" userId="8ca316e0-18fb-43f6-b896-93078898f4b3" providerId="ADAL" clId="{539C8A39-927A-4E34-8ACE-C6432A614DE1}" dt="2021-08-11T23:18:04.205" v="18908" actId="22"/>
        <pc:sldMkLst>
          <pc:docMk/>
          <pc:sldMk cId="620837396" sldId="345"/>
        </pc:sldMkLst>
        <pc:spChg chg="mod">
          <ac:chgData name="Mulhern, William J" userId="8ca316e0-18fb-43f6-b896-93078898f4b3" providerId="ADAL" clId="{539C8A39-927A-4E34-8ACE-C6432A614DE1}" dt="2021-08-11T23:07:31.112" v="18890" actId="20577"/>
          <ac:spMkLst>
            <pc:docMk/>
            <pc:sldMk cId="620837396" sldId="345"/>
            <ac:spMk id="2" creationId="{DDD874EB-B743-4989-8EAC-EA26B0D86F0A}"/>
          </ac:spMkLst>
        </pc:spChg>
        <pc:spChg chg="del mod">
          <ac:chgData name="Mulhern, William J" userId="8ca316e0-18fb-43f6-b896-93078898f4b3" providerId="ADAL" clId="{539C8A39-927A-4E34-8ACE-C6432A614DE1}" dt="2021-08-11T23:06:42.274" v="18844" actId="22"/>
          <ac:spMkLst>
            <pc:docMk/>
            <pc:sldMk cId="620837396" sldId="345"/>
            <ac:spMk id="3" creationId="{F3274C62-9361-4B7D-A063-4AA0FB63EAE2}"/>
          </ac:spMkLst>
        </pc:spChg>
        <pc:spChg chg="del mod">
          <ac:chgData name="Mulhern, William J" userId="8ca316e0-18fb-43f6-b896-93078898f4b3" providerId="ADAL" clId="{539C8A39-927A-4E34-8ACE-C6432A614DE1}" dt="2021-08-11T23:05:36.380" v="18838" actId="22"/>
          <ac:spMkLst>
            <pc:docMk/>
            <pc:sldMk cId="620837396" sldId="345"/>
            <ac:spMk id="5" creationId="{804BB5AE-113C-4D3B-A116-0DDC8E9E5161}"/>
          </ac:spMkLst>
        </pc:spChg>
        <pc:spChg chg="mod">
          <ac:chgData name="Mulhern, William J" userId="8ca316e0-18fb-43f6-b896-93078898f4b3" providerId="ADAL" clId="{539C8A39-927A-4E34-8ACE-C6432A614DE1}" dt="2021-08-11T23:07:16.230" v="18855" actId="20577"/>
          <ac:spMkLst>
            <pc:docMk/>
            <pc:sldMk cId="620837396" sldId="345"/>
            <ac:spMk id="6" creationId="{0A4FABB5-CE16-49F2-B228-98ABEF84F15B}"/>
          </ac:spMkLst>
        </pc:spChg>
        <pc:spChg chg="mod">
          <ac:chgData name="Mulhern, William J" userId="8ca316e0-18fb-43f6-b896-93078898f4b3" providerId="ADAL" clId="{539C8A39-927A-4E34-8ACE-C6432A614DE1}" dt="2021-08-11T23:07:22.432" v="18872" actId="20577"/>
          <ac:spMkLst>
            <pc:docMk/>
            <pc:sldMk cId="620837396" sldId="345"/>
            <ac:spMk id="7" creationId="{4489D441-CB05-43FE-9D81-2829E5DA7AC1}"/>
          </ac:spMkLst>
        </pc:spChg>
        <pc:spChg chg="add del mod">
          <ac:chgData name="Mulhern, William J" userId="8ca316e0-18fb-43f6-b896-93078898f4b3" providerId="ADAL" clId="{539C8A39-927A-4E34-8ACE-C6432A614DE1}" dt="2021-08-11T23:12:44.933" v="18901" actId="478"/>
          <ac:spMkLst>
            <pc:docMk/>
            <pc:sldMk cId="620837396" sldId="345"/>
            <ac:spMk id="15" creationId="{D6186768-05F6-47CE-BD8D-D6D14CE5BD49}"/>
          </ac:spMkLst>
        </pc:spChg>
        <pc:spChg chg="add del mod">
          <ac:chgData name="Mulhern, William J" userId="8ca316e0-18fb-43f6-b896-93078898f4b3" providerId="ADAL" clId="{539C8A39-927A-4E34-8ACE-C6432A614DE1}" dt="2021-08-11T23:13:10.607" v="18904" actId="22"/>
          <ac:spMkLst>
            <pc:docMk/>
            <pc:sldMk cId="620837396" sldId="345"/>
            <ac:spMk id="19" creationId="{543F492A-070A-4FDD-81B5-498557604A49}"/>
          </ac:spMkLst>
        </pc:spChg>
        <pc:spChg chg="add del mod">
          <ac:chgData name="Mulhern, William J" userId="8ca316e0-18fb-43f6-b896-93078898f4b3" providerId="ADAL" clId="{539C8A39-927A-4E34-8ACE-C6432A614DE1}" dt="2021-08-11T23:13:40.518" v="18906" actId="22"/>
          <ac:spMkLst>
            <pc:docMk/>
            <pc:sldMk cId="620837396" sldId="345"/>
            <ac:spMk id="23" creationId="{8A222138-34EE-4AE9-80E0-D567081B9E8D}"/>
          </ac:spMkLst>
        </pc:spChg>
        <pc:spChg chg="add del mod">
          <ac:chgData name="Mulhern, William J" userId="8ca316e0-18fb-43f6-b896-93078898f4b3" providerId="ADAL" clId="{539C8A39-927A-4E34-8ACE-C6432A614DE1}" dt="2021-08-11T23:18:04.205" v="18908" actId="22"/>
          <ac:spMkLst>
            <pc:docMk/>
            <pc:sldMk cId="620837396" sldId="345"/>
            <ac:spMk id="27" creationId="{1F1654BE-48AE-4397-8100-0CBCC87D3273}"/>
          </ac:spMkLst>
        </pc:spChg>
        <pc:picChg chg="add del mod ord">
          <ac:chgData name="Mulhern, William J" userId="8ca316e0-18fb-43f6-b896-93078898f4b3" providerId="ADAL" clId="{539C8A39-927A-4E34-8ACE-C6432A614DE1}" dt="2021-08-11T23:13:12.716" v="18905" actId="478"/>
          <ac:picMkLst>
            <pc:docMk/>
            <pc:sldMk cId="620837396" sldId="345"/>
            <ac:picMk id="9" creationId="{D6E5A810-ECFA-4219-A8FD-A466E0837E85}"/>
          </ac:picMkLst>
        </pc:picChg>
        <pc:picChg chg="add del mod ord">
          <ac:chgData name="Mulhern, William J" userId="8ca316e0-18fb-43f6-b896-93078898f4b3" providerId="ADAL" clId="{539C8A39-927A-4E34-8ACE-C6432A614DE1}" dt="2021-08-11T23:13:06.885" v="18903" actId="478"/>
          <ac:picMkLst>
            <pc:docMk/>
            <pc:sldMk cId="620837396" sldId="345"/>
            <ac:picMk id="11" creationId="{0248102C-375D-4417-8178-2CF548E01762}"/>
          </ac:picMkLst>
        </pc:picChg>
        <pc:picChg chg="add del">
          <ac:chgData name="Mulhern, William J" userId="8ca316e0-18fb-43f6-b896-93078898f4b3" providerId="ADAL" clId="{539C8A39-927A-4E34-8ACE-C6432A614DE1}" dt="2021-08-11T23:12:45.681" v="18902" actId="22"/>
          <ac:picMkLst>
            <pc:docMk/>
            <pc:sldMk cId="620837396" sldId="345"/>
            <ac:picMk id="13" creationId="{D5EBFAD0-CB23-4377-A99E-B8482B26538B}"/>
          </ac:picMkLst>
        </pc:picChg>
        <pc:picChg chg="add del mod ord">
          <ac:chgData name="Mulhern, William J" userId="8ca316e0-18fb-43f6-b896-93078898f4b3" providerId="ADAL" clId="{539C8A39-927A-4E34-8ACE-C6432A614DE1}" dt="2021-08-11T23:12:44.433" v="18900" actId="22"/>
          <ac:picMkLst>
            <pc:docMk/>
            <pc:sldMk cId="620837396" sldId="345"/>
            <ac:picMk id="17" creationId="{EBDFF0F1-0627-4D43-BDA6-44BE6C43C7D8}"/>
          </ac:picMkLst>
        </pc:picChg>
        <pc:picChg chg="add mod ord">
          <ac:chgData name="Mulhern, William J" userId="8ca316e0-18fb-43f6-b896-93078898f4b3" providerId="ADAL" clId="{539C8A39-927A-4E34-8ACE-C6432A614DE1}" dt="2021-08-11T23:13:10.607" v="18904" actId="22"/>
          <ac:picMkLst>
            <pc:docMk/>
            <pc:sldMk cId="620837396" sldId="345"/>
            <ac:picMk id="21" creationId="{97BD5A16-BA1D-47C2-A38F-6C904A70C47C}"/>
          </ac:picMkLst>
        </pc:picChg>
        <pc:picChg chg="add del mod ord">
          <ac:chgData name="Mulhern, William J" userId="8ca316e0-18fb-43f6-b896-93078898f4b3" providerId="ADAL" clId="{539C8A39-927A-4E34-8ACE-C6432A614DE1}" dt="2021-08-11T23:18:00.761" v="18907" actId="478"/>
          <ac:picMkLst>
            <pc:docMk/>
            <pc:sldMk cId="620837396" sldId="345"/>
            <ac:picMk id="25" creationId="{BF2F5AC2-9B9B-4D59-8DA3-4BA221993DA8}"/>
          </ac:picMkLst>
        </pc:picChg>
        <pc:picChg chg="add mod ord">
          <ac:chgData name="Mulhern, William J" userId="8ca316e0-18fb-43f6-b896-93078898f4b3" providerId="ADAL" clId="{539C8A39-927A-4E34-8ACE-C6432A614DE1}" dt="2021-08-11T23:18:04.205" v="18908" actId="22"/>
          <ac:picMkLst>
            <pc:docMk/>
            <pc:sldMk cId="620837396" sldId="345"/>
            <ac:picMk id="29" creationId="{9AD2671F-B734-4D1A-92CC-24FC98B64C3B}"/>
          </ac:picMkLst>
        </pc:picChg>
      </pc:sldChg>
      <pc:sldChg chg="modSp new del mod">
        <pc:chgData name="Mulhern, William J" userId="8ca316e0-18fb-43f6-b896-93078898f4b3" providerId="ADAL" clId="{539C8A39-927A-4E34-8ACE-C6432A614DE1}" dt="2021-08-10T15:15:09.654" v="9107" actId="680"/>
        <pc:sldMkLst>
          <pc:docMk/>
          <pc:sldMk cId="2871657787" sldId="345"/>
        </pc:sldMkLst>
        <pc:spChg chg="mod">
          <ac:chgData name="Mulhern, William J" userId="8ca316e0-18fb-43f6-b896-93078898f4b3" providerId="ADAL" clId="{539C8A39-927A-4E34-8ACE-C6432A614DE1}" dt="2021-08-10T15:15:09.206" v="9106" actId="20577"/>
          <ac:spMkLst>
            <pc:docMk/>
            <pc:sldMk cId="2871657787" sldId="345"/>
            <ac:spMk id="2" creationId="{5DCBB300-C882-48B8-B9DD-B5F26CA0FEB2}"/>
          </ac:spMkLst>
        </pc:spChg>
      </pc:sldChg>
      <pc:sldChg chg="modSp mod ord">
        <pc:chgData name="Mulhern, William J" userId="8ca316e0-18fb-43f6-b896-93078898f4b3" providerId="ADAL" clId="{539C8A39-927A-4E34-8ACE-C6432A614DE1}" dt="2021-08-10T18:18:48.376" v="12696" actId="20577"/>
        <pc:sldMkLst>
          <pc:docMk/>
          <pc:sldMk cId="3385621501" sldId="346"/>
        </pc:sldMkLst>
        <pc:spChg chg="mod">
          <ac:chgData name="Mulhern, William J" userId="8ca316e0-18fb-43f6-b896-93078898f4b3" providerId="ADAL" clId="{539C8A39-927A-4E34-8ACE-C6432A614DE1}" dt="2021-08-10T17:23:58.584" v="11635" actId="20577"/>
          <ac:spMkLst>
            <pc:docMk/>
            <pc:sldMk cId="3385621501" sldId="346"/>
            <ac:spMk id="2" creationId="{4AB5CCDC-3E56-4D8D-BAD3-F85B9D64AFFD}"/>
          </ac:spMkLst>
        </pc:spChg>
        <pc:graphicFrameChg chg="mod">
          <ac:chgData name="Mulhern, William J" userId="8ca316e0-18fb-43f6-b896-93078898f4b3" providerId="ADAL" clId="{539C8A39-927A-4E34-8ACE-C6432A614DE1}" dt="2021-08-10T18:18:48.376" v="12696" actId="20577"/>
          <ac:graphicFrameMkLst>
            <pc:docMk/>
            <pc:sldMk cId="3385621501" sldId="346"/>
            <ac:graphicFrameMk id="12" creationId="{8506675B-F2DD-46D1-AD99-19F0162DFC9D}"/>
          </ac:graphicFrameMkLst>
        </pc:graphicFrameChg>
      </pc:sldChg>
      <pc:sldChg chg="modSp add del mod ord">
        <pc:chgData name="Mulhern, William J" userId="8ca316e0-18fb-43f6-b896-93078898f4b3" providerId="ADAL" clId="{539C8A39-927A-4E34-8ACE-C6432A614DE1}" dt="2021-08-10T21:00:34.628" v="16167" actId="2696"/>
        <pc:sldMkLst>
          <pc:docMk/>
          <pc:sldMk cId="1514118724" sldId="347"/>
        </pc:sldMkLst>
        <pc:spChg chg="mod">
          <ac:chgData name="Mulhern, William J" userId="8ca316e0-18fb-43f6-b896-93078898f4b3" providerId="ADAL" clId="{539C8A39-927A-4E34-8ACE-C6432A614DE1}" dt="2021-08-10T15:54:45.077" v="9758" actId="20577"/>
          <ac:spMkLst>
            <pc:docMk/>
            <pc:sldMk cId="1514118724" sldId="347"/>
            <ac:spMk id="2" creationId="{75A7908C-EB9A-499C-8CE7-5C49279AD6E7}"/>
          </ac:spMkLst>
        </pc:spChg>
        <pc:spChg chg="mod">
          <ac:chgData name="Mulhern, William J" userId="8ca316e0-18fb-43f6-b896-93078898f4b3" providerId="ADAL" clId="{539C8A39-927A-4E34-8ACE-C6432A614DE1}" dt="2021-08-10T21:00:17.478" v="16163" actId="21"/>
          <ac:spMkLst>
            <pc:docMk/>
            <pc:sldMk cId="1514118724" sldId="347"/>
            <ac:spMk id="3" creationId="{A2D69441-3BC7-4D47-AA48-2819A823EC52}"/>
          </ac:spMkLst>
        </pc:spChg>
      </pc:sldChg>
      <pc:sldChg chg="addSp delSp modSp mod ord">
        <pc:chgData name="Mulhern, William J" userId="8ca316e0-18fb-43f6-b896-93078898f4b3" providerId="ADAL" clId="{539C8A39-927A-4E34-8ACE-C6432A614DE1}" dt="2021-08-10T20:58:42.575" v="16127"/>
        <pc:sldMkLst>
          <pc:docMk/>
          <pc:sldMk cId="1363179128" sldId="348"/>
        </pc:sldMkLst>
        <pc:spChg chg="mod">
          <ac:chgData name="Mulhern, William J" userId="8ca316e0-18fb-43f6-b896-93078898f4b3" providerId="ADAL" clId="{539C8A39-927A-4E34-8ACE-C6432A614DE1}" dt="2021-08-10T20:18:32.779" v="14612" actId="113"/>
          <ac:spMkLst>
            <pc:docMk/>
            <pc:sldMk cId="1363179128" sldId="348"/>
            <ac:spMk id="7" creationId="{0F9587B3-CD09-4E10-9E61-BCB8BADAB0A6}"/>
          </ac:spMkLst>
        </pc:spChg>
        <pc:spChg chg="mod">
          <ac:chgData name="Mulhern, William J" userId="8ca316e0-18fb-43f6-b896-93078898f4b3" providerId="ADAL" clId="{539C8A39-927A-4E34-8ACE-C6432A614DE1}" dt="2021-08-10T19:26:30.532" v="13553" actId="113"/>
          <ac:spMkLst>
            <pc:docMk/>
            <pc:sldMk cId="1363179128" sldId="348"/>
            <ac:spMk id="8" creationId="{33AEE51D-0FAB-4C01-A680-750BBA9C73AD}"/>
          </ac:spMkLst>
        </pc:spChg>
        <pc:spChg chg="add del">
          <ac:chgData name="Mulhern, William J" userId="8ca316e0-18fb-43f6-b896-93078898f4b3" providerId="ADAL" clId="{539C8A39-927A-4E34-8ACE-C6432A614DE1}" dt="2021-08-10T19:26:04.098" v="13463" actId="478"/>
          <ac:spMkLst>
            <pc:docMk/>
            <pc:sldMk cId="1363179128" sldId="348"/>
            <ac:spMk id="9" creationId="{419514FC-8F14-483A-A2AB-7368263B7EBB}"/>
          </ac:spMkLst>
        </pc:spChg>
      </pc:sldChg>
      <pc:sldChg chg="modSp new del mod">
        <pc:chgData name="Mulhern, William J" userId="8ca316e0-18fb-43f6-b896-93078898f4b3" providerId="ADAL" clId="{539C8A39-927A-4E34-8ACE-C6432A614DE1}" dt="2021-08-10T21:02:58.654" v="16170" actId="2696"/>
        <pc:sldMkLst>
          <pc:docMk/>
          <pc:sldMk cId="3556496655" sldId="349"/>
        </pc:sldMkLst>
        <pc:spChg chg="mod">
          <ac:chgData name="Mulhern, William J" userId="8ca316e0-18fb-43f6-b896-93078898f4b3" providerId="ADAL" clId="{539C8A39-927A-4E34-8ACE-C6432A614DE1}" dt="2021-08-10T15:42:13.112" v="9500" actId="20577"/>
          <ac:spMkLst>
            <pc:docMk/>
            <pc:sldMk cId="3556496655" sldId="349"/>
            <ac:spMk id="5" creationId="{3FA5F20B-A82A-4A90-A4A3-9BA983BCF6DF}"/>
          </ac:spMkLst>
        </pc:spChg>
      </pc:sldChg>
      <pc:sldChg chg="addSp modSp mod">
        <pc:chgData name="Mulhern, William J" userId="8ca316e0-18fb-43f6-b896-93078898f4b3" providerId="ADAL" clId="{539C8A39-927A-4E34-8ACE-C6432A614DE1}" dt="2021-08-12T17:56:29.913" v="24201" actId="27107"/>
        <pc:sldMkLst>
          <pc:docMk/>
          <pc:sldMk cId="1979370900" sldId="350"/>
        </pc:sldMkLst>
        <pc:spChg chg="mod">
          <ac:chgData name="Mulhern, William J" userId="8ca316e0-18fb-43f6-b896-93078898f4b3" providerId="ADAL" clId="{539C8A39-927A-4E34-8ACE-C6432A614DE1}" dt="2021-08-12T15:49:02.891" v="20461" actId="1076"/>
          <ac:spMkLst>
            <pc:docMk/>
            <pc:sldMk cId="1979370900" sldId="350"/>
            <ac:spMk id="2" creationId="{F11DD27A-2663-4884-B08C-B852C3E087BD}"/>
          </ac:spMkLst>
        </pc:spChg>
        <pc:spChg chg="add mod">
          <ac:chgData name="Mulhern, William J" userId="8ca316e0-18fb-43f6-b896-93078898f4b3" providerId="ADAL" clId="{539C8A39-927A-4E34-8ACE-C6432A614DE1}" dt="2021-08-12T17:56:29.913" v="24201" actId="27107"/>
          <ac:spMkLst>
            <pc:docMk/>
            <pc:sldMk cId="1979370900" sldId="350"/>
            <ac:spMk id="3" creationId="{48237DB5-583D-4C44-BF44-2EEB24D078D6}"/>
          </ac:spMkLst>
        </pc:spChg>
      </pc:sldChg>
      <pc:sldChg chg="addSp modSp mod">
        <pc:chgData name="Mulhern, William J" userId="8ca316e0-18fb-43f6-b896-93078898f4b3" providerId="ADAL" clId="{539C8A39-927A-4E34-8ACE-C6432A614DE1}" dt="2021-08-12T17:45:42.032" v="23433" actId="1076"/>
        <pc:sldMkLst>
          <pc:docMk/>
          <pc:sldMk cId="690227214" sldId="351"/>
        </pc:sldMkLst>
        <pc:spChg chg="add mod">
          <ac:chgData name="Mulhern, William J" userId="8ca316e0-18fb-43f6-b896-93078898f4b3" providerId="ADAL" clId="{539C8A39-927A-4E34-8ACE-C6432A614DE1}" dt="2021-08-12T17:45:42.032" v="23433" actId="1076"/>
          <ac:spMkLst>
            <pc:docMk/>
            <pc:sldMk cId="690227214" sldId="351"/>
            <ac:spMk id="2" creationId="{E30FF6BD-A9E8-4A59-9F66-CA25C3575876}"/>
          </ac:spMkLst>
        </pc:spChg>
        <pc:spChg chg="add mod">
          <ac:chgData name="Mulhern, William J" userId="8ca316e0-18fb-43f6-b896-93078898f4b3" providerId="ADAL" clId="{539C8A39-927A-4E34-8ACE-C6432A614DE1}" dt="2021-08-12T17:45:32.446" v="23431" actId="1076"/>
          <ac:spMkLst>
            <pc:docMk/>
            <pc:sldMk cId="690227214" sldId="351"/>
            <ac:spMk id="5" creationId="{882707D6-EA99-463F-85C3-982866BAEB36}"/>
          </ac:spMkLst>
        </pc:spChg>
        <pc:spChg chg="add mod">
          <ac:chgData name="Mulhern, William J" userId="8ca316e0-18fb-43f6-b896-93078898f4b3" providerId="ADAL" clId="{539C8A39-927A-4E34-8ACE-C6432A614DE1}" dt="2021-08-12T17:45:37.554" v="23432" actId="1076"/>
          <ac:spMkLst>
            <pc:docMk/>
            <pc:sldMk cId="690227214" sldId="351"/>
            <ac:spMk id="7" creationId="{4FA09DCF-A8FF-4325-AAB7-358AA4C765C4}"/>
          </ac:spMkLst>
        </pc:spChg>
      </pc:sldChg>
      <pc:sldChg chg="addSp modSp add mod ord">
        <pc:chgData name="Mulhern, William J" userId="8ca316e0-18fb-43f6-b896-93078898f4b3" providerId="ADAL" clId="{539C8A39-927A-4E34-8ACE-C6432A614DE1}" dt="2021-08-12T00:12:58.900" v="19098"/>
        <pc:sldMkLst>
          <pc:docMk/>
          <pc:sldMk cId="3496672258" sldId="352"/>
        </pc:sldMkLst>
        <pc:spChg chg="mod">
          <ac:chgData name="Mulhern, William J" userId="8ca316e0-18fb-43f6-b896-93078898f4b3" providerId="ADAL" clId="{539C8A39-927A-4E34-8ACE-C6432A614DE1}" dt="2021-08-10T17:45:50.781" v="12152" actId="20577"/>
          <ac:spMkLst>
            <pc:docMk/>
            <pc:sldMk cId="3496672258" sldId="352"/>
            <ac:spMk id="2" creationId="{4AB5CCDC-3E56-4D8D-BAD3-F85B9D64AFFD}"/>
          </ac:spMkLst>
        </pc:spChg>
        <pc:spChg chg="add mod">
          <ac:chgData name="Mulhern, William J" userId="8ca316e0-18fb-43f6-b896-93078898f4b3" providerId="ADAL" clId="{539C8A39-927A-4E34-8ACE-C6432A614DE1}" dt="2021-08-10T17:41:16.736" v="12050" actId="14100"/>
          <ac:spMkLst>
            <pc:docMk/>
            <pc:sldMk cId="3496672258" sldId="352"/>
            <ac:spMk id="5" creationId="{39B64ACA-9008-4EB6-9C0A-C4FAFE1B918C}"/>
          </ac:spMkLst>
        </pc:spChg>
        <pc:spChg chg="add mod">
          <ac:chgData name="Mulhern, William J" userId="8ca316e0-18fb-43f6-b896-93078898f4b3" providerId="ADAL" clId="{539C8A39-927A-4E34-8ACE-C6432A614DE1}" dt="2021-08-10T17:42:04.566" v="12064"/>
          <ac:spMkLst>
            <pc:docMk/>
            <pc:sldMk cId="3496672258" sldId="352"/>
            <ac:spMk id="6" creationId="{0588BFED-2E09-46D1-B750-7F0F62AFBA66}"/>
          </ac:spMkLst>
        </pc:spChg>
        <pc:spChg chg="add mod">
          <ac:chgData name="Mulhern, William J" userId="8ca316e0-18fb-43f6-b896-93078898f4b3" providerId="ADAL" clId="{539C8A39-927A-4E34-8ACE-C6432A614DE1}" dt="2021-08-10T17:42:06.797" v="12066"/>
          <ac:spMkLst>
            <pc:docMk/>
            <pc:sldMk cId="3496672258" sldId="352"/>
            <ac:spMk id="7" creationId="{1379E80C-EA57-4319-B59C-D8F48B36D616}"/>
          </ac:spMkLst>
        </pc:spChg>
        <pc:spChg chg="mod">
          <ac:chgData name="Mulhern, William J" userId="8ca316e0-18fb-43f6-b896-93078898f4b3" providerId="ADAL" clId="{539C8A39-927A-4E34-8ACE-C6432A614DE1}" dt="2021-08-11T23:08:24.130" v="18892" actId="14100"/>
          <ac:spMkLst>
            <pc:docMk/>
            <pc:sldMk cId="3496672258" sldId="352"/>
            <ac:spMk id="24" creationId="{6B943C00-9A6A-4371-9AF3-1538CC7A85AF}"/>
          </ac:spMkLst>
        </pc:spChg>
        <pc:spChg chg="mod">
          <ac:chgData name="Mulhern, William J" userId="8ca316e0-18fb-43f6-b896-93078898f4b3" providerId="ADAL" clId="{539C8A39-927A-4E34-8ACE-C6432A614DE1}" dt="2021-08-11T23:08:18.292" v="18891" actId="1076"/>
          <ac:spMkLst>
            <pc:docMk/>
            <pc:sldMk cId="3496672258" sldId="352"/>
            <ac:spMk id="25" creationId="{165BBCC8-75C8-473D-BF99-A044BF44F9DF}"/>
          </ac:spMkLst>
        </pc:spChg>
        <pc:spChg chg="mod">
          <ac:chgData name="Mulhern, William J" userId="8ca316e0-18fb-43f6-b896-93078898f4b3" providerId="ADAL" clId="{539C8A39-927A-4E34-8ACE-C6432A614DE1}" dt="2021-08-11T22:37:44.928" v="18316" actId="688"/>
          <ac:spMkLst>
            <pc:docMk/>
            <pc:sldMk cId="3496672258" sldId="352"/>
            <ac:spMk id="26" creationId="{BEA189FB-39E5-4BEF-8FFF-11F74A0244E0}"/>
          </ac:spMkLst>
        </pc:spChg>
        <pc:spChg chg="mod">
          <ac:chgData name="Mulhern, William J" userId="8ca316e0-18fb-43f6-b896-93078898f4b3" providerId="ADAL" clId="{539C8A39-927A-4E34-8ACE-C6432A614DE1}" dt="2021-08-11T22:37:20.785" v="18312" actId="688"/>
          <ac:spMkLst>
            <pc:docMk/>
            <pc:sldMk cId="3496672258" sldId="352"/>
            <ac:spMk id="28" creationId="{3832A653-DBCB-4BF2-BCA9-ECD161097180}"/>
          </ac:spMkLst>
        </pc:spChg>
        <pc:spChg chg="mod">
          <ac:chgData name="Mulhern, William J" userId="8ca316e0-18fb-43f6-b896-93078898f4b3" providerId="ADAL" clId="{539C8A39-927A-4E34-8ACE-C6432A614DE1}" dt="2021-08-11T22:37:38.583" v="18315" actId="688"/>
          <ac:spMkLst>
            <pc:docMk/>
            <pc:sldMk cId="3496672258" sldId="352"/>
            <ac:spMk id="29" creationId="{6733EA35-13C9-410E-9F3F-FF2E8ABBA5AE}"/>
          </ac:spMkLst>
        </pc:spChg>
        <pc:graphicFrameChg chg="mod">
          <ac:chgData name="Mulhern, William J" userId="8ca316e0-18fb-43f6-b896-93078898f4b3" providerId="ADAL" clId="{539C8A39-927A-4E34-8ACE-C6432A614DE1}" dt="2021-08-12T00:12:58.900" v="19098"/>
          <ac:graphicFrameMkLst>
            <pc:docMk/>
            <pc:sldMk cId="3496672258" sldId="352"/>
            <ac:graphicFrameMk id="12" creationId="{8506675B-F2DD-46D1-AD99-19F0162DFC9D}"/>
          </ac:graphicFrameMkLst>
        </pc:graphicFrameChg>
      </pc:sldChg>
      <pc:sldChg chg="add del">
        <pc:chgData name="Mulhern, William J" userId="8ca316e0-18fb-43f6-b896-93078898f4b3" providerId="ADAL" clId="{539C8A39-927A-4E34-8ACE-C6432A614DE1}" dt="2021-08-10T17:27:26.898" v="11786"/>
        <pc:sldMkLst>
          <pc:docMk/>
          <pc:sldMk cId="3684049388" sldId="352"/>
        </pc:sldMkLst>
      </pc:sldChg>
      <pc:sldChg chg="modSp">
        <pc:chgData name="Mulhern, William J" userId="8ca316e0-18fb-43f6-b896-93078898f4b3" providerId="ADAL" clId="{539C8A39-927A-4E34-8ACE-C6432A614DE1}" dt="2021-08-12T18:01:07.380" v="24466" actId="20577"/>
        <pc:sldMkLst>
          <pc:docMk/>
          <pc:sldMk cId="530653098" sldId="354"/>
        </pc:sldMkLst>
        <pc:graphicFrameChg chg="mod">
          <ac:chgData name="Mulhern, William J" userId="8ca316e0-18fb-43f6-b896-93078898f4b3" providerId="ADAL" clId="{539C8A39-927A-4E34-8ACE-C6432A614DE1}" dt="2021-08-12T18:01:07.380" v="24466" actId="20577"/>
          <ac:graphicFrameMkLst>
            <pc:docMk/>
            <pc:sldMk cId="530653098" sldId="354"/>
            <ac:graphicFrameMk id="10" creationId="{6F748DA6-398A-43DA-913D-29117104F457}"/>
          </ac:graphicFrameMkLst>
        </pc:graphicFrameChg>
      </pc:sldChg>
      <pc:sldChg chg="modSp delCm">
        <pc:chgData name="Mulhern, William J" userId="8ca316e0-18fb-43f6-b896-93078898f4b3" providerId="ADAL" clId="{539C8A39-927A-4E34-8ACE-C6432A614DE1}" dt="2021-08-12T17:19:38.256" v="22567" actId="20577"/>
        <pc:sldMkLst>
          <pc:docMk/>
          <pc:sldMk cId="3902927528" sldId="357"/>
        </pc:sldMkLst>
        <pc:graphicFrameChg chg="mod">
          <ac:chgData name="Mulhern, William J" userId="8ca316e0-18fb-43f6-b896-93078898f4b3" providerId="ADAL" clId="{539C8A39-927A-4E34-8ACE-C6432A614DE1}" dt="2021-08-12T17:19:38.256" v="22567" actId="20577"/>
          <ac:graphicFrameMkLst>
            <pc:docMk/>
            <pc:sldMk cId="3902927528" sldId="357"/>
            <ac:graphicFrameMk id="7" creationId="{1EB12D50-6C24-4EFD-A394-85B9D744587D}"/>
          </ac:graphicFrameMkLst>
        </pc:graphicFrameChg>
      </pc:sldChg>
      <pc:sldChg chg="addSp delSp modSp add mod">
        <pc:chgData name="Mulhern, William J" userId="8ca316e0-18fb-43f6-b896-93078898f4b3" providerId="ADAL" clId="{539C8A39-927A-4E34-8ACE-C6432A614DE1}" dt="2021-08-12T00:10:44.646" v="19096" actId="313"/>
        <pc:sldMkLst>
          <pc:docMk/>
          <pc:sldMk cId="4204780918" sldId="359"/>
        </pc:sldMkLst>
        <pc:spChg chg="add del mod">
          <ac:chgData name="Mulhern, William J" userId="8ca316e0-18fb-43f6-b896-93078898f4b3" providerId="ADAL" clId="{539C8A39-927A-4E34-8ACE-C6432A614DE1}" dt="2021-08-10T22:04:53.987" v="16735" actId="21"/>
          <ac:spMkLst>
            <pc:docMk/>
            <pc:sldMk cId="4204780918" sldId="359"/>
            <ac:spMk id="2" creationId="{3B2E7E37-830B-46F2-A986-2D2834DE7DD1}"/>
          </ac:spMkLst>
        </pc:spChg>
        <pc:spChg chg="add mod ord">
          <ac:chgData name="Mulhern, William J" userId="8ca316e0-18fb-43f6-b896-93078898f4b3" providerId="ADAL" clId="{539C8A39-927A-4E34-8ACE-C6432A614DE1}" dt="2021-08-10T18:44:52.140" v="12803" actId="167"/>
          <ac:spMkLst>
            <pc:docMk/>
            <pc:sldMk cId="4204780918" sldId="359"/>
            <ac:spMk id="3" creationId="{48224577-22FA-48F1-93C9-6D6272C833FA}"/>
          </ac:spMkLst>
        </pc:spChg>
        <pc:spChg chg="mod">
          <ac:chgData name="Mulhern, William J" userId="8ca316e0-18fb-43f6-b896-93078898f4b3" providerId="ADAL" clId="{539C8A39-927A-4E34-8ACE-C6432A614DE1}" dt="2021-08-10T22:05:17.174" v="16783" actId="20577"/>
          <ac:spMkLst>
            <pc:docMk/>
            <pc:sldMk cId="4204780918" sldId="359"/>
            <ac:spMk id="6" creationId="{273876C9-00BF-4B8C-8CDB-CA22C5F2A0BF}"/>
          </ac:spMkLst>
        </pc:spChg>
        <pc:spChg chg="mod">
          <ac:chgData name="Mulhern, William J" userId="8ca316e0-18fb-43f6-b896-93078898f4b3" providerId="ADAL" clId="{539C8A39-927A-4E34-8ACE-C6432A614DE1}" dt="2021-08-12T00:10:26.801" v="19086" actId="1076"/>
          <ac:spMkLst>
            <pc:docMk/>
            <pc:sldMk cId="4204780918" sldId="359"/>
            <ac:spMk id="7" creationId="{01D61D5C-BD21-4C06-9CC2-3DE5DA8BF300}"/>
          </ac:spMkLst>
        </pc:spChg>
        <pc:spChg chg="del">
          <ac:chgData name="Mulhern, William J" userId="8ca316e0-18fb-43f6-b896-93078898f4b3" providerId="ADAL" clId="{539C8A39-927A-4E34-8ACE-C6432A614DE1}" dt="2021-08-10T18:45:37.908" v="12804" actId="478"/>
          <ac:spMkLst>
            <pc:docMk/>
            <pc:sldMk cId="4204780918" sldId="359"/>
            <ac:spMk id="8" creationId="{35CC9D94-54A0-4963-99D3-37CC277F602B}"/>
          </ac:spMkLst>
        </pc:spChg>
        <pc:spChg chg="add mod">
          <ac:chgData name="Mulhern, William J" userId="8ca316e0-18fb-43f6-b896-93078898f4b3" providerId="ADAL" clId="{539C8A39-927A-4E34-8ACE-C6432A614DE1}" dt="2021-08-12T00:10:44.646" v="19096" actId="313"/>
          <ac:spMkLst>
            <pc:docMk/>
            <pc:sldMk cId="4204780918" sldId="359"/>
            <ac:spMk id="8" creationId="{729D891E-FE4E-42EB-9316-EDE60E3BA5F9}"/>
          </ac:spMkLst>
        </pc:spChg>
        <pc:picChg chg="del">
          <ac:chgData name="Mulhern, William J" userId="8ca316e0-18fb-43f6-b896-93078898f4b3" providerId="ADAL" clId="{539C8A39-927A-4E34-8ACE-C6432A614DE1}" dt="2021-08-10T18:44:34.152" v="12800" actId="478"/>
          <ac:picMkLst>
            <pc:docMk/>
            <pc:sldMk cId="4204780918" sldId="359"/>
            <ac:picMk id="5" creationId="{C16049CB-185C-4780-92B6-01E877DBA43C}"/>
          </ac:picMkLst>
        </pc:picChg>
      </pc:sldChg>
      <pc:sldChg chg="addSp delSp modSp new del mod">
        <pc:chgData name="Mulhern, William J" userId="8ca316e0-18fb-43f6-b896-93078898f4b3" providerId="ADAL" clId="{539C8A39-927A-4E34-8ACE-C6432A614DE1}" dt="2021-08-12T17:00:54.478" v="22173" actId="2696"/>
        <pc:sldMkLst>
          <pc:docMk/>
          <pc:sldMk cId="1032114146" sldId="363"/>
        </pc:sldMkLst>
        <pc:spChg chg="mod">
          <ac:chgData name="Mulhern, William J" userId="8ca316e0-18fb-43f6-b896-93078898f4b3" providerId="ADAL" clId="{539C8A39-927A-4E34-8ACE-C6432A614DE1}" dt="2021-08-10T22:39:05.546" v="17248" actId="20577"/>
          <ac:spMkLst>
            <pc:docMk/>
            <pc:sldMk cId="1032114146" sldId="363"/>
            <ac:spMk id="2" creationId="{F6608050-7EBB-44CA-BFF5-86A5B651F86B}"/>
          </ac:spMkLst>
        </pc:spChg>
        <pc:spChg chg="mod">
          <ac:chgData name="Mulhern, William J" userId="8ca316e0-18fb-43f6-b896-93078898f4b3" providerId="ADAL" clId="{539C8A39-927A-4E34-8ACE-C6432A614DE1}" dt="2021-08-10T19:13:24.096" v="12840" actId="20577"/>
          <ac:spMkLst>
            <pc:docMk/>
            <pc:sldMk cId="1032114146" sldId="363"/>
            <ac:spMk id="3" creationId="{3E517F1C-5C2F-4596-AFFE-9DC7042DC9A3}"/>
          </ac:spMkLst>
        </pc:spChg>
        <pc:graphicFrameChg chg="add del mod modGraphic">
          <ac:chgData name="Mulhern, William J" userId="8ca316e0-18fb-43f6-b896-93078898f4b3" providerId="ADAL" clId="{539C8A39-927A-4E34-8ACE-C6432A614DE1}" dt="2021-08-12T16:47:28.952" v="21759" actId="478"/>
          <ac:graphicFrameMkLst>
            <pc:docMk/>
            <pc:sldMk cId="1032114146" sldId="363"/>
            <ac:graphicFrameMk id="5" creationId="{88B9833C-3BBF-43AB-B1D8-071D6535E53A}"/>
          </ac:graphicFrameMkLst>
        </pc:graphicFrameChg>
      </pc:sldChg>
      <pc:sldChg chg="modSp new del mod">
        <pc:chgData name="Mulhern, William J" userId="8ca316e0-18fb-43f6-b896-93078898f4b3" providerId="ADAL" clId="{539C8A39-927A-4E34-8ACE-C6432A614DE1}" dt="2021-08-10T20:51:38.558" v="16110" actId="2696"/>
        <pc:sldMkLst>
          <pc:docMk/>
          <pc:sldMk cId="419693926" sldId="364"/>
        </pc:sldMkLst>
        <pc:spChg chg="mod">
          <ac:chgData name="Mulhern, William J" userId="8ca316e0-18fb-43f6-b896-93078898f4b3" providerId="ADAL" clId="{539C8A39-927A-4E34-8ACE-C6432A614DE1}" dt="2021-08-10T19:14:56.508" v="12958" actId="20577"/>
          <ac:spMkLst>
            <pc:docMk/>
            <pc:sldMk cId="419693926" sldId="364"/>
            <ac:spMk id="3" creationId="{9FD60FB3-58A5-4FE1-A91E-B2B35BCDF42D}"/>
          </ac:spMkLst>
        </pc:spChg>
      </pc:sldChg>
      <pc:sldChg chg="modSp">
        <pc:chgData name="Mulhern, William J" userId="8ca316e0-18fb-43f6-b896-93078898f4b3" providerId="ADAL" clId="{539C8A39-927A-4E34-8ACE-C6432A614DE1}" dt="2021-08-12T17:53:11.641" v="24123" actId="20577"/>
        <pc:sldMkLst>
          <pc:docMk/>
          <pc:sldMk cId="4093508545" sldId="374"/>
        </pc:sldMkLst>
        <pc:graphicFrameChg chg="mod">
          <ac:chgData name="Mulhern, William J" userId="8ca316e0-18fb-43f6-b896-93078898f4b3" providerId="ADAL" clId="{539C8A39-927A-4E34-8ACE-C6432A614DE1}" dt="2021-08-12T17:53:11.641" v="24123" actId="20577"/>
          <ac:graphicFrameMkLst>
            <pc:docMk/>
            <pc:sldMk cId="4093508545" sldId="374"/>
            <ac:graphicFrameMk id="6" creationId="{38D8D994-B7E8-4BA1-8F26-880FC0DB6935}"/>
          </ac:graphicFrameMkLst>
        </pc:graphicFrameChg>
      </pc:sldChg>
      <pc:sldChg chg="addSp modSp mod">
        <pc:chgData name="Mulhern, William J" userId="8ca316e0-18fb-43f6-b896-93078898f4b3" providerId="ADAL" clId="{539C8A39-927A-4E34-8ACE-C6432A614DE1}" dt="2021-08-12T17:49:52.821" v="23772" actId="20577"/>
        <pc:sldMkLst>
          <pc:docMk/>
          <pc:sldMk cId="362580292" sldId="376"/>
        </pc:sldMkLst>
        <pc:graphicFrameChg chg="mod">
          <ac:chgData name="Mulhern, William J" userId="8ca316e0-18fb-43f6-b896-93078898f4b3" providerId="ADAL" clId="{539C8A39-927A-4E34-8ACE-C6432A614DE1}" dt="2021-08-12T17:49:52.821" v="23772" actId="20577"/>
          <ac:graphicFrameMkLst>
            <pc:docMk/>
            <pc:sldMk cId="362580292" sldId="376"/>
            <ac:graphicFrameMk id="6" creationId="{2B1DD4A4-0DF0-4853-AAB7-7A7342D67BBD}"/>
          </ac:graphicFrameMkLst>
        </pc:graphicFrameChg>
        <pc:picChg chg="add mod">
          <ac:chgData name="Mulhern, William J" userId="8ca316e0-18fb-43f6-b896-93078898f4b3" providerId="ADAL" clId="{539C8A39-927A-4E34-8ACE-C6432A614DE1}" dt="2021-08-12T17:47:13.686" v="23438" actId="1076"/>
          <ac:picMkLst>
            <pc:docMk/>
            <pc:sldMk cId="362580292" sldId="376"/>
            <ac:picMk id="8" creationId="{F3924201-7457-40DC-88AE-375DF744B71F}"/>
          </ac:picMkLst>
        </pc:picChg>
      </pc:sldChg>
      <pc:sldChg chg="new del">
        <pc:chgData name="Mulhern, William J" userId="8ca316e0-18fb-43f6-b896-93078898f4b3" providerId="ADAL" clId="{539C8A39-927A-4E34-8ACE-C6432A614DE1}" dt="2021-08-10T20:27:06.018" v="14857" actId="680"/>
        <pc:sldMkLst>
          <pc:docMk/>
          <pc:sldMk cId="125683119" sldId="380"/>
        </pc:sldMkLst>
      </pc:sldChg>
      <pc:sldChg chg="modSp add del mod">
        <pc:chgData name="Mulhern, William J" userId="8ca316e0-18fb-43f6-b896-93078898f4b3" providerId="ADAL" clId="{539C8A39-927A-4E34-8ACE-C6432A614DE1}" dt="2021-08-11T22:59:50.988" v="18837" actId="2696"/>
        <pc:sldMkLst>
          <pc:docMk/>
          <pc:sldMk cId="789046456" sldId="380"/>
        </pc:sldMkLst>
        <pc:spChg chg="mod">
          <ac:chgData name="Mulhern, William J" userId="8ca316e0-18fb-43f6-b896-93078898f4b3" providerId="ADAL" clId="{539C8A39-927A-4E34-8ACE-C6432A614DE1}" dt="2021-08-11T22:47:28.839" v="18763" actId="108"/>
          <ac:spMkLst>
            <pc:docMk/>
            <pc:sldMk cId="789046456" sldId="380"/>
            <ac:spMk id="3" creationId="{4CF267F3-5DF5-4CAD-B1B4-478F1BD25FBF}"/>
          </ac:spMkLst>
        </pc:spChg>
        <pc:spChg chg="mod">
          <ac:chgData name="Mulhern, William J" userId="8ca316e0-18fb-43f6-b896-93078898f4b3" providerId="ADAL" clId="{539C8A39-927A-4E34-8ACE-C6432A614DE1}" dt="2021-08-10T20:41:28.598" v="15446" actId="20577"/>
          <ac:spMkLst>
            <pc:docMk/>
            <pc:sldMk cId="789046456" sldId="380"/>
            <ac:spMk id="6" creationId="{273876C9-00BF-4B8C-8CDB-CA22C5F2A0BF}"/>
          </ac:spMkLst>
        </pc:spChg>
      </pc:sldChg>
      <pc:sldChg chg="modSp new del mod">
        <pc:chgData name="Mulhern, William J" userId="8ca316e0-18fb-43f6-b896-93078898f4b3" providerId="ADAL" clId="{539C8A39-927A-4E34-8ACE-C6432A614DE1}" dt="2021-08-10T20:52:09.572" v="16113" actId="2696"/>
        <pc:sldMkLst>
          <pc:docMk/>
          <pc:sldMk cId="4153729746" sldId="381"/>
        </pc:sldMkLst>
        <pc:spChg chg="mod">
          <ac:chgData name="Mulhern, William J" userId="8ca316e0-18fb-43f6-b896-93078898f4b3" providerId="ADAL" clId="{539C8A39-927A-4E34-8ACE-C6432A614DE1}" dt="2021-08-10T20:27:37.162" v="14932" actId="20577"/>
          <ac:spMkLst>
            <pc:docMk/>
            <pc:sldMk cId="4153729746" sldId="381"/>
            <ac:spMk id="2" creationId="{ED83463D-42DA-4F5E-8F20-7EF4AFFF72F0}"/>
          </ac:spMkLst>
        </pc:spChg>
        <pc:spChg chg="mod">
          <ac:chgData name="Mulhern, William J" userId="8ca316e0-18fb-43f6-b896-93078898f4b3" providerId="ADAL" clId="{539C8A39-927A-4E34-8ACE-C6432A614DE1}" dt="2021-08-10T20:42:12.957" v="15551" actId="21"/>
          <ac:spMkLst>
            <pc:docMk/>
            <pc:sldMk cId="4153729746" sldId="381"/>
            <ac:spMk id="5" creationId="{1FA4370A-015D-4DF2-A824-4EBA58D44265}"/>
          </ac:spMkLst>
        </pc:spChg>
        <pc:spChg chg="mod">
          <ac:chgData name="Mulhern, William J" userId="8ca316e0-18fb-43f6-b896-93078898f4b3" providerId="ADAL" clId="{539C8A39-927A-4E34-8ACE-C6432A614DE1}" dt="2021-08-10T20:28:40.467" v="14941" actId="20577"/>
          <ac:spMkLst>
            <pc:docMk/>
            <pc:sldMk cId="4153729746" sldId="381"/>
            <ac:spMk id="6" creationId="{074F5B19-E9A0-4B82-9997-93921B740217}"/>
          </ac:spMkLst>
        </pc:spChg>
        <pc:spChg chg="mod">
          <ac:chgData name="Mulhern, William J" userId="8ca316e0-18fb-43f6-b896-93078898f4b3" providerId="ADAL" clId="{539C8A39-927A-4E34-8ACE-C6432A614DE1}" dt="2021-08-10T20:28:43.466" v="14951" actId="20577"/>
          <ac:spMkLst>
            <pc:docMk/>
            <pc:sldMk cId="4153729746" sldId="381"/>
            <ac:spMk id="7" creationId="{292446A1-BCF7-4749-9F61-CC9061F7B411}"/>
          </ac:spMkLst>
        </pc:spChg>
      </pc:sldChg>
      <pc:sldChg chg="addSp delSp modSp new del mod">
        <pc:chgData name="Mulhern, William J" userId="8ca316e0-18fb-43f6-b896-93078898f4b3" providerId="ADAL" clId="{539C8A39-927A-4E34-8ACE-C6432A614DE1}" dt="2021-08-10T22:48:13.611" v="17265" actId="2696"/>
        <pc:sldMkLst>
          <pc:docMk/>
          <pc:sldMk cId="1830044020" sldId="382"/>
        </pc:sldMkLst>
        <pc:spChg chg="del">
          <ac:chgData name="Mulhern, William J" userId="8ca316e0-18fb-43f6-b896-93078898f4b3" providerId="ADAL" clId="{539C8A39-927A-4E34-8ACE-C6432A614DE1}" dt="2021-08-10T22:05:20.644" v="16784"/>
          <ac:spMkLst>
            <pc:docMk/>
            <pc:sldMk cId="1830044020" sldId="382"/>
            <ac:spMk id="2" creationId="{95279069-FCBB-4F5E-8609-3E105ED78CD1}"/>
          </ac:spMkLst>
        </pc:spChg>
        <pc:spChg chg="mod">
          <ac:chgData name="Mulhern, William J" userId="8ca316e0-18fb-43f6-b896-93078898f4b3" providerId="ADAL" clId="{539C8A39-927A-4E34-8ACE-C6432A614DE1}" dt="2021-08-10T22:05:05.735" v="16764" actId="20577"/>
          <ac:spMkLst>
            <pc:docMk/>
            <pc:sldMk cId="1830044020" sldId="382"/>
            <ac:spMk id="3" creationId="{5C9770F7-E605-434A-96F1-75A2454A6869}"/>
          </ac:spMkLst>
        </pc:spChg>
        <pc:spChg chg="add del mod">
          <ac:chgData name="Mulhern, William J" userId="8ca316e0-18fb-43f6-b896-93078898f4b3" providerId="ADAL" clId="{539C8A39-927A-4E34-8ACE-C6432A614DE1}" dt="2021-08-10T22:05:34.088" v="16785" actId="478"/>
          <ac:spMkLst>
            <pc:docMk/>
            <pc:sldMk cId="1830044020" sldId="382"/>
            <ac:spMk id="5" creationId="{82B0761A-07C4-478C-BDD8-F3ACCA9449CB}"/>
          </ac:spMkLst>
        </pc:spChg>
        <pc:spChg chg="add del mod">
          <ac:chgData name="Mulhern, William J" userId="8ca316e0-18fb-43f6-b896-93078898f4b3" providerId="ADAL" clId="{539C8A39-927A-4E34-8ACE-C6432A614DE1}" dt="2021-08-10T22:05:36.055" v="16786" actId="478"/>
          <ac:spMkLst>
            <pc:docMk/>
            <pc:sldMk cId="1830044020" sldId="382"/>
            <ac:spMk id="7" creationId="{091C05F4-83FF-4EA9-9745-47B7B92D7AA3}"/>
          </ac:spMkLst>
        </pc:spChg>
        <pc:spChg chg="add mod">
          <ac:chgData name="Mulhern, William J" userId="8ca316e0-18fb-43f6-b896-93078898f4b3" providerId="ADAL" clId="{539C8A39-927A-4E34-8ACE-C6432A614DE1}" dt="2021-08-10T22:05:50.357" v="16790" actId="1076"/>
          <ac:spMkLst>
            <pc:docMk/>
            <pc:sldMk cId="1830044020" sldId="382"/>
            <ac:spMk id="8" creationId="{09816C91-B950-44F1-A959-E10B36328BBB}"/>
          </ac:spMkLst>
        </pc:spChg>
        <pc:spChg chg="add mod">
          <ac:chgData name="Mulhern, William J" userId="8ca316e0-18fb-43f6-b896-93078898f4b3" providerId="ADAL" clId="{539C8A39-927A-4E34-8ACE-C6432A614DE1}" dt="2021-08-10T22:11:20.949" v="17233" actId="20577"/>
          <ac:spMkLst>
            <pc:docMk/>
            <pc:sldMk cId="1830044020" sldId="382"/>
            <ac:spMk id="9" creationId="{523D11E7-2037-4EB7-89EA-B0FA4B5F07AD}"/>
          </ac:spMkLst>
        </pc:spChg>
      </pc:sldChg>
      <pc:sldChg chg="modSp new del mod">
        <pc:chgData name="Mulhern, William J" userId="8ca316e0-18fb-43f6-b896-93078898f4b3" providerId="ADAL" clId="{539C8A39-927A-4E34-8ACE-C6432A614DE1}" dt="2021-08-10T22:56:36.925" v="17396" actId="2696"/>
        <pc:sldMkLst>
          <pc:docMk/>
          <pc:sldMk cId="3462792179" sldId="382"/>
        </pc:sldMkLst>
        <pc:spChg chg="mod">
          <ac:chgData name="Mulhern, William J" userId="8ca316e0-18fb-43f6-b896-93078898f4b3" providerId="ADAL" clId="{539C8A39-927A-4E34-8ACE-C6432A614DE1}" dt="2021-08-10T22:50:54.021" v="17305" actId="20577"/>
          <ac:spMkLst>
            <pc:docMk/>
            <pc:sldMk cId="3462792179" sldId="382"/>
            <ac:spMk id="2" creationId="{238625C7-77BB-4B2B-929A-B95CE907F0E4}"/>
          </ac:spMkLst>
        </pc:spChg>
        <pc:spChg chg="mod">
          <ac:chgData name="Mulhern, William J" userId="8ca316e0-18fb-43f6-b896-93078898f4b3" providerId="ADAL" clId="{539C8A39-927A-4E34-8ACE-C6432A614DE1}" dt="2021-08-10T22:55:23.417" v="17394" actId="20577"/>
          <ac:spMkLst>
            <pc:docMk/>
            <pc:sldMk cId="3462792179" sldId="382"/>
            <ac:spMk id="5" creationId="{9C4C4227-E545-4C56-853B-4BFFD860E83F}"/>
          </ac:spMkLst>
        </pc:spChg>
        <pc:spChg chg="mod">
          <ac:chgData name="Mulhern, William J" userId="8ca316e0-18fb-43f6-b896-93078898f4b3" providerId="ADAL" clId="{539C8A39-927A-4E34-8ACE-C6432A614DE1}" dt="2021-08-10T22:55:18.918" v="17386" actId="20577"/>
          <ac:spMkLst>
            <pc:docMk/>
            <pc:sldMk cId="3462792179" sldId="382"/>
            <ac:spMk id="7" creationId="{6B4DBA0C-E3C1-401E-AEF1-5C762C633D80}"/>
          </ac:spMkLst>
        </pc:spChg>
        <pc:spChg chg="mod">
          <ac:chgData name="Mulhern, William J" userId="8ca316e0-18fb-43f6-b896-93078898f4b3" providerId="ADAL" clId="{539C8A39-927A-4E34-8ACE-C6432A614DE1}" dt="2021-08-10T22:55:08.739" v="17379" actId="20577"/>
          <ac:spMkLst>
            <pc:docMk/>
            <pc:sldMk cId="3462792179" sldId="382"/>
            <ac:spMk id="9" creationId="{479FAF55-39C5-451A-B14A-94D2ACB17C18}"/>
          </ac:spMkLst>
        </pc:spChg>
      </pc:sldChg>
      <pc:sldChg chg="new del">
        <pc:chgData name="Mulhern, William J" userId="8ca316e0-18fb-43f6-b896-93078898f4b3" providerId="ADAL" clId="{539C8A39-927A-4E34-8ACE-C6432A614DE1}" dt="2021-08-10T22:48:45.216" v="17267" actId="680"/>
        <pc:sldMkLst>
          <pc:docMk/>
          <pc:sldMk cId="4213089711" sldId="382"/>
        </pc:sldMkLst>
      </pc:sldChg>
      <pc:sldChg chg="modSp new mod">
        <pc:chgData name="Mulhern, William J" userId="8ca316e0-18fb-43f6-b896-93078898f4b3" providerId="ADAL" clId="{539C8A39-927A-4E34-8ACE-C6432A614DE1}" dt="2021-08-12T16:28:43.641" v="21661" actId="108"/>
        <pc:sldMkLst>
          <pc:docMk/>
          <pc:sldMk cId="1852723822" sldId="383"/>
        </pc:sldMkLst>
        <pc:spChg chg="mod">
          <ac:chgData name="Mulhern, William J" userId="8ca316e0-18fb-43f6-b896-93078898f4b3" providerId="ADAL" clId="{539C8A39-927A-4E34-8ACE-C6432A614DE1}" dt="2021-08-10T22:57:59.218" v="17499" actId="20577"/>
          <ac:spMkLst>
            <pc:docMk/>
            <pc:sldMk cId="1852723822" sldId="383"/>
            <ac:spMk id="2" creationId="{1C4015D5-F6AA-43B4-9E77-7AB8F3C4C3F9}"/>
          </ac:spMkLst>
        </pc:spChg>
        <pc:spChg chg="mod">
          <ac:chgData name="Mulhern, William J" userId="8ca316e0-18fb-43f6-b896-93078898f4b3" providerId="ADAL" clId="{539C8A39-927A-4E34-8ACE-C6432A614DE1}" dt="2021-08-10T23:41:09.175" v="17788" actId="33524"/>
          <ac:spMkLst>
            <pc:docMk/>
            <pc:sldMk cId="1852723822" sldId="383"/>
            <ac:spMk id="3" creationId="{6F6E6DD7-265F-4D7D-821F-AD3C9F6B8FE2}"/>
          </ac:spMkLst>
        </pc:spChg>
        <pc:spChg chg="mod">
          <ac:chgData name="Mulhern, William J" userId="8ca316e0-18fb-43f6-b896-93078898f4b3" providerId="ADAL" clId="{539C8A39-927A-4E34-8ACE-C6432A614DE1}" dt="2021-08-12T16:10:56.023" v="21148" actId="5793"/>
          <ac:spMkLst>
            <pc:docMk/>
            <pc:sldMk cId="1852723822" sldId="383"/>
            <ac:spMk id="5" creationId="{5E90377E-5F8C-4675-895D-FE5028D0E2F2}"/>
          </ac:spMkLst>
        </pc:spChg>
        <pc:spChg chg="mod">
          <ac:chgData name="Mulhern, William J" userId="8ca316e0-18fb-43f6-b896-93078898f4b3" providerId="ADAL" clId="{539C8A39-927A-4E34-8ACE-C6432A614DE1}" dt="2021-08-12T16:10:51.212" v="21146" actId="5793"/>
          <ac:spMkLst>
            <pc:docMk/>
            <pc:sldMk cId="1852723822" sldId="383"/>
            <ac:spMk id="6" creationId="{D840E887-E6B9-4AA4-A7F4-11B72828BFAD}"/>
          </ac:spMkLst>
        </pc:spChg>
        <pc:spChg chg="mod">
          <ac:chgData name="Mulhern, William J" userId="8ca316e0-18fb-43f6-b896-93078898f4b3" providerId="ADAL" clId="{539C8A39-927A-4E34-8ACE-C6432A614DE1}" dt="2021-08-12T16:28:43.641" v="21661" actId="108"/>
          <ac:spMkLst>
            <pc:docMk/>
            <pc:sldMk cId="1852723822" sldId="383"/>
            <ac:spMk id="7" creationId="{F377584E-330A-4630-96D9-56FCBA7AD4A9}"/>
          </ac:spMkLst>
        </pc:spChg>
        <pc:spChg chg="mod">
          <ac:chgData name="Mulhern, William J" userId="8ca316e0-18fb-43f6-b896-93078898f4b3" providerId="ADAL" clId="{539C8A39-927A-4E34-8ACE-C6432A614DE1}" dt="2021-08-10T22:56:41.825" v="17413" actId="20577"/>
          <ac:spMkLst>
            <pc:docMk/>
            <pc:sldMk cId="1852723822" sldId="383"/>
            <ac:spMk id="12" creationId="{22DE8B2A-A557-4E1F-A6BA-BD1DFF6DD404}"/>
          </ac:spMkLst>
        </pc:spChg>
        <pc:spChg chg="mod">
          <ac:chgData name="Mulhern, William J" userId="8ca316e0-18fb-43f6-b896-93078898f4b3" providerId="ADAL" clId="{539C8A39-927A-4E34-8ACE-C6432A614DE1}" dt="2021-08-10T22:56:45.113" v="17423" actId="20577"/>
          <ac:spMkLst>
            <pc:docMk/>
            <pc:sldMk cId="1852723822" sldId="383"/>
            <ac:spMk id="13" creationId="{B3B964B2-7E09-423F-85FD-AEBFEC8F74F1}"/>
          </ac:spMkLst>
        </pc:spChg>
        <pc:spChg chg="mod">
          <ac:chgData name="Mulhern, William J" userId="8ca316e0-18fb-43f6-b896-93078898f4b3" providerId="ADAL" clId="{539C8A39-927A-4E34-8ACE-C6432A614DE1}" dt="2021-08-10T22:56:52.957" v="17459" actId="20577"/>
          <ac:spMkLst>
            <pc:docMk/>
            <pc:sldMk cId="1852723822" sldId="383"/>
            <ac:spMk id="14" creationId="{240A5251-8D80-40FA-B3F7-449A42170C2E}"/>
          </ac:spMkLst>
        </pc:spChg>
        <pc:spChg chg="mod">
          <ac:chgData name="Mulhern, William J" userId="8ca316e0-18fb-43f6-b896-93078898f4b3" providerId="ADAL" clId="{539C8A39-927A-4E34-8ACE-C6432A614DE1}" dt="2021-08-10T22:56:59.358" v="17472" actId="20577"/>
          <ac:spMkLst>
            <pc:docMk/>
            <pc:sldMk cId="1852723822" sldId="383"/>
            <ac:spMk id="15" creationId="{6AE83F15-ECB6-4355-BA20-465FCA4E746B}"/>
          </ac:spMkLst>
        </pc:spChg>
      </pc:sldChg>
      <pc:sldChg chg="add del">
        <pc:chgData name="Mulhern, William J" userId="8ca316e0-18fb-43f6-b896-93078898f4b3" providerId="ADAL" clId="{539C8A39-927A-4E34-8ACE-C6432A614DE1}" dt="2021-08-10T23:53:15.685" v="17895" actId="2696"/>
        <pc:sldMkLst>
          <pc:docMk/>
          <pc:sldMk cId="159577435" sldId="384"/>
        </pc:sldMkLst>
      </pc:sldChg>
      <pc:sldChg chg="modSp new mod addCm">
        <pc:chgData name="Mulhern, William J" userId="8ca316e0-18fb-43f6-b896-93078898f4b3" providerId="ADAL" clId="{539C8A39-927A-4E34-8ACE-C6432A614DE1}" dt="2021-08-12T17:59:14.751" v="24209" actId="113"/>
        <pc:sldMkLst>
          <pc:docMk/>
          <pc:sldMk cId="186518797" sldId="384"/>
        </pc:sldMkLst>
        <pc:spChg chg="mod">
          <ac:chgData name="Mulhern, William J" userId="8ca316e0-18fb-43f6-b896-93078898f4b3" providerId="ADAL" clId="{539C8A39-927A-4E34-8ACE-C6432A614DE1}" dt="2021-08-11T23:19:08.875" v="18963" actId="20577"/>
          <ac:spMkLst>
            <pc:docMk/>
            <pc:sldMk cId="186518797" sldId="384"/>
            <ac:spMk id="2" creationId="{B37AD776-3D65-437F-8DBF-DB2CA17904B9}"/>
          </ac:spMkLst>
        </pc:spChg>
        <pc:spChg chg="mod">
          <ac:chgData name="Mulhern, William J" userId="8ca316e0-18fb-43f6-b896-93078898f4b3" providerId="ADAL" clId="{539C8A39-927A-4E34-8ACE-C6432A614DE1}" dt="2021-08-12T17:59:14.751" v="24209" actId="113"/>
          <ac:spMkLst>
            <pc:docMk/>
            <pc:sldMk cId="186518797" sldId="384"/>
            <ac:spMk id="3" creationId="{6C3770F2-37BC-49C5-B26A-388D290DED3B}"/>
          </ac:spMkLst>
        </pc:spChg>
        <pc:spChg chg="mod">
          <ac:chgData name="Mulhern, William J" userId="8ca316e0-18fb-43f6-b896-93078898f4b3" providerId="ADAL" clId="{539C8A39-927A-4E34-8ACE-C6432A614DE1}" dt="2021-08-12T16:31:47.271" v="21666" actId="113"/>
          <ac:spMkLst>
            <pc:docMk/>
            <pc:sldMk cId="186518797" sldId="384"/>
            <ac:spMk id="5" creationId="{7D9A3FAB-2294-4743-95C2-37F35181438B}"/>
          </ac:spMkLst>
        </pc:spChg>
        <pc:spChg chg="mod">
          <ac:chgData name="Mulhern, William J" userId="8ca316e0-18fb-43f6-b896-93078898f4b3" providerId="ADAL" clId="{539C8A39-927A-4E34-8ACE-C6432A614DE1}" dt="2021-08-11T22:58:10.005" v="18778" actId="20577"/>
          <ac:spMkLst>
            <pc:docMk/>
            <pc:sldMk cId="186518797" sldId="384"/>
            <ac:spMk id="6" creationId="{2C0C06BE-25CD-4553-8A25-AA2300A949BF}"/>
          </ac:spMkLst>
        </pc:spChg>
        <pc:spChg chg="mod">
          <ac:chgData name="Mulhern, William J" userId="8ca316e0-18fb-43f6-b896-93078898f4b3" providerId="ADAL" clId="{539C8A39-927A-4E34-8ACE-C6432A614DE1}" dt="2021-08-11T22:58:20.858" v="18781" actId="20577"/>
          <ac:spMkLst>
            <pc:docMk/>
            <pc:sldMk cId="186518797" sldId="384"/>
            <ac:spMk id="7" creationId="{2C5BFC1F-D7BB-450C-BFFF-270B5CE9EB0C}"/>
          </ac:spMkLst>
        </pc:spChg>
      </pc:sldChg>
      <pc:sldChg chg="new del">
        <pc:chgData name="Mulhern, William J" userId="8ca316e0-18fb-43f6-b896-93078898f4b3" providerId="ADAL" clId="{539C8A39-927A-4E34-8ACE-C6432A614DE1}" dt="2021-08-11T22:57:31.397" v="18767" actId="680"/>
        <pc:sldMkLst>
          <pc:docMk/>
          <pc:sldMk cId="190609005" sldId="384"/>
        </pc:sldMkLst>
      </pc:sldChg>
      <pc:sldChg chg="new del">
        <pc:chgData name="Mulhern, William J" userId="8ca316e0-18fb-43f6-b896-93078898f4b3" providerId="ADAL" clId="{539C8A39-927A-4E34-8ACE-C6432A614DE1}" dt="2021-08-11T22:57:27.369" v="18765" actId="680"/>
        <pc:sldMkLst>
          <pc:docMk/>
          <pc:sldMk cId="2370417927" sldId="384"/>
        </pc:sldMkLst>
      </pc:sldChg>
      <pc:sldChg chg="modSp">
        <pc:chgData name="Mulhern, William J" userId="8ca316e0-18fb-43f6-b896-93078898f4b3" providerId="ADAL" clId="{539C8A39-927A-4E34-8ACE-C6432A614DE1}" dt="2021-08-12T17:55:53.082" v="24193" actId="20577"/>
        <pc:sldMkLst>
          <pc:docMk/>
          <pc:sldMk cId="4100555491" sldId="385"/>
        </pc:sldMkLst>
        <pc:graphicFrameChg chg="mod">
          <ac:chgData name="Mulhern, William J" userId="8ca316e0-18fb-43f6-b896-93078898f4b3" providerId="ADAL" clId="{539C8A39-927A-4E34-8ACE-C6432A614DE1}" dt="2021-08-12T17:55:53.082" v="24193" actId="20577"/>
          <ac:graphicFrameMkLst>
            <pc:docMk/>
            <pc:sldMk cId="4100555491" sldId="385"/>
            <ac:graphicFrameMk id="13" creationId="{C4163030-1B78-451F-AD46-22023FA7913A}"/>
          </ac:graphicFrameMkLst>
        </pc:graphicFrameChg>
      </pc:sldChg>
      <pc:sldChg chg="addSp delSp modSp add mod">
        <pc:chgData name="Mulhern, William J" userId="8ca316e0-18fb-43f6-b896-93078898f4b3" providerId="ADAL" clId="{539C8A39-927A-4E34-8ACE-C6432A614DE1}" dt="2021-08-11T23:40:49.936" v="19053" actId="20577"/>
        <pc:sldMkLst>
          <pc:docMk/>
          <pc:sldMk cId="2907547394" sldId="386"/>
        </pc:sldMkLst>
        <pc:spChg chg="mod">
          <ac:chgData name="Mulhern, William J" userId="8ca316e0-18fb-43f6-b896-93078898f4b3" providerId="ADAL" clId="{539C8A39-927A-4E34-8ACE-C6432A614DE1}" dt="2021-08-11T23:19:40.052" v="18972" actId="20577"/>
          <ac:spMkLst>
            <pc:docMk/>
            <pc:sldMk cId="2907547394" sldId="386"/>
            <ac:spMk id="2" creationId="{B37AD776-3D65-437F-8DBF-DB2CA17904B9}"/>
          </ac:spMkLst>
        </pc:spChg>
        <pc:spChg chg="del">
          <ac:chgData name="Mulhern, William J" userId="8ca316e0-18fb-43f6-b896-93078898f4b3" providerId="ADAL" clId="{539C8A39-927A-4E34-8ACE-C6432A614DE1}" dt="2021-08-11T23:19:48.382" v="18975" actId="478"/>
          <ac:spMkLst>
            <pc:docMk/>
            <pc:sldMk cId="2907547394" sldId="386"/>
            <ac:spMk id="3" creationId="{6C3770F2-37BC-49C5-B26A-388D290DED3B}"/>
          </ac:spMkLst>
        </pc:spChg>
        <pc:spChg chg="del">
          <ac:chgData name="Mulhern, William J" userId="8ca316e0-18fb-43f6-b896-93078898f4b3" providerId="ADAL" clId="{539C8A39-927A-4E34-8ACE-C6432A614DE1}" dt="2021-08-11T23:19:58.602" v="18979" actId="478"/>
          <ac:spMkLst>
            <pc:docMk/>
            <pc:sldMk cId="2907547394" sldId="386"/>
            <ac:spMk id="5" creationId="{7D9A3FAB-2294-4743-95C2-37F35181438B}"/>
          </ac:spMkLst>
        </pc:spChg>
        <pc:spChg chg="del">
          <ac:chgData name="Mulhern, William J" userId="8ca316e0-18fb-43f6-b896-93078898f4b3" providerId="ADAL" clId="{539C8A39-927A-4E34-8ACE-C6432A614DE1}" dt="2021-08-11T23:19:42.669" v="18973" actId="478"/>
          <ac:spMkLst>
            <pc:docMk/>
            <pc:sldMk cId="2907547394" sldId="386"/>
            <ac:spMk id="6" creationId="{2C0C06BE-25CD-4553-8A25-AA2300A949BF}"/>
          </ac:spMkLst>
        </pc:spChg>
        <pc:spChg chg="del">
          <ac:chgData name="Mulhern, William J" userId="8ca316e0-18fb-43f6-b896-93078898f4b3" providerId="ADAL" clId="{539C8A39-927A-4E34-8ACE-C6432A614DE1}" dt="2021-08-11T23:19:52.915" v="18977" actId="478"/>
          <ac:spMkLst>
            <pc:docMk/>
            <pc:sldMk cId="2907547394" sldId="386"/>
            <ac:spMk id="7" creationId="{2C5BFC1F-D7BB-450C-BFFF-270B5CE9EB0C}"/>
          </ac:spMkLst>
        </pc:spChg>
        <pc:spChg chg="add del mod">
          <ac:chgData name="Mulhern, William J" userId="8ca316e0-18fb-43f6-b896-93078898f4b3" providerId="ADAL" clId="{539C8A39-927A-4E34-8ACE-C6432A614DE1}" dt="2021-08-11T23:19:45.921" v="18974" actId="478"/>
          <ac:spMkLst>
            <pc:docMk/>
            <pc:sldMk cId="2907547394" sldId="386"/>
            <ac:spMk id="9" creationId="{8CE7C36C-7F2A-464D-8E7D-B8C929048B5D}"/>
          </ac:spMkLst>
        </pc:spChg>
        <pc:spChg chg="add del mod">
          <ac:chgData name="Mulhern, William J" userId="8ca316e0-18fb-43f6-b896-93078898f4b3" providerId="ADAL" clId="{539C8A39-927A-4E34-8ACE-C6432A614DE1}" dt="2021-08-11T23:19:50.228" v="18976" actId="478"/>
          <ac:spMkLst>
            <pc:docMk/>
            <pc:sldMk cId="2907547394" sldId="386"/>
            <ac:spMk id="11" creationId="{9F56621B-C6BD-4109-9643-A9C2016A81DD}"/>
          </ac:spMkLst>
        </pc:spChg>
        <pc:spChg chg="add del mod">
          <ac:chgData name="Mulhern, William J" userId="8ca316e0-18fb-43f6-b896-93078898f4b3" providerId="ADAL" clId="{539C8A39-927A-4E34-8ACE-C6432A614DE1}" dt="2021-08-11T23:19:56.426" v="18978" actId="478"/>
          <ac:spMkLst>
            <pc:docMk/>
            <pc:sldMk cId="2907547394" sldId="386"/>
            <ac:spMk id="13" creationId="{2BE81E62-E6B0-4674-AC3B-ED29599FAF18}"/>
          </ac:spMkLst>
        </pc:spChg>
        <pc:spChg chg="add del mod">
          <ac:chgData name="Mulhern, William J" userId="8ca316e0-18fb-43f6-b896-93078898f4b3" providerId="ADAL" clId="{539C8A39-927A-4E34-8ACE-C6432A614DE1}" dt="2021-08-11T23:20:00.431" v="18980" actId="478"/>
          <ac:spMkLst>
            <pc:docMk/>
            <pc:sldMk cId="2907547394" sldId="386"/>
            <ac:spMk id="15" creationId="{3337E194-D993-417C-AD63-443170BE8017}"/>
          </ac:spMkLst>
        </pc:spChg>
        <pc:spChg chg="add mod">
          <ac:chgData name="Mulhern, William J" userId="8ca316e0-18fb-43f6-b896-93078898f4b3" providerId="ADAL" clId="{539C8A39-927A-4E34-8ACE-C6432A614DE1}" dt="2021-08-11T23:40:34.935" v="19024" actId="1076"/>
          <ac:spMkLst>
            <pc:docMk/>
            <pc:sldMk cId="2907547394" sldId="386"/>
            <ac:spMk id="22" creationId="{76DD6D0E-CE29-41CB-AA6E-ADB8A2C8230C}"/>
          </ac:spMkLst>
        </pc:spChg>
        <pc:spChg chg="add mod">
          <ac:chgData name="Mulhern, William J" userId="8ca316e0-18fb-43f6-b896-93078898f4b3" providerId="ADAL" clId="{539C8A39-927A-4E34-8ACE-C6432A614DE1}" dt="2021-08-11T23:40:49.936" v="19053" actId="20577"/>
          <ac:spMkLst>
            <pc:docMk/>
            <pc:sldMk cId="2907547394" sldId="386"/>
            <ac:spMk id="23" creationId="{3CCC07D4-35D9-4A18-9C0A-C6A8BC3B6BDB}"/>
          </ac:spMkLst>
        </pc:spChg>
        <pc:picChg chg="add mod">
          <ac:chgData name="Mulhern, William J" userId="8ca316e0-18fb-43f6-b896-93078898f4b3" providerId="ADAL" clId="{539C8A39-927A-4E34-8ACE-C6432A614DE1}" dt="2021-08-11T23:40:15.351" v="18993" actId="1076"/>
          <ac:picMkLst>
            <pc:docMk/>
            <pc:sldMk cId="2907547394" sldId="386"/>
            <ac:picMk id="17" creationId="{2833848E-B46B-4249-8A7A-15AAE0B80AC1}"/>
          </ac:picMkLst>
        </pc:picChg>
        <pc:picChg chg="add mod">
          <ac:chgData name="Mulhern, William J" userId="8ca316e0-18fb-43f6-b896-93078898f4b3" providerId="ADAL" clId="{539C8A39-927A-4E34-8ACE-C6432A614DE1}" dt="2021-08-11T23:40:12.226" v="18992" actId="1076"/>
          <ac:picMkLst>
            <pc:docMk/>
            <pc:sldMk cId="2907547394" sldId="386"/>
            <ac:picMk id="19" creationId="{C416D7BF-1328-4620-8039-35CD44C95EDC}"/>
          </ac:picMkLst>
        </pc:picChg>
        <pc:picChg chg="add del mod">
          <ac:chgData name="Mulhern, William J" userId="8ca316e0-18fb-43f6-b896-93078898f4b3" providerId="ADAL" clId="{539C8A39-927A-4E34-8ACE-C6432A614DE1}" dt="2021-08-11T23:28:53.385" v="18990" actId="478"/>
          <ac:picMkLst>
            <pc:docMk/>
            <pc:sldMk cId="2907547394" sldId="386"/>
            <ac:picMk id="21" creationId="{D3631A85-22F8-4F10-874F-73456A42DAC4}"/>
          </ac:picMkLst>
        </pc:picChg>
      </pc:sldChg>
      <pc:sldChg chg="addSp modSp new mod">
        <pc:chgData name="Mulhern, William J" userId="8ca316e0-18fb-43f6-b896-93078898f4b3" providerId="ADAL" clId="{539C8A39-927A-4E34-8ACE-C6432A614DE1}" dt="2021-08-12T18:16:13.833" v="25079" actId="20577"/>
        <pc:sldMkLst>
          <pc:docMk/>
          <pc:sldMk cId="1765200081" sldId="390"/>
        </pc:sldMkLst>
        <pc:spChg chg="mod">
          <ac:chgData name="Mulhern, William J" userId="8ca316e0-18fb-43f6-b896-93078898f4b3" providerId="ADAL" clId="{539C8A39-927A-4E34-8ACE-C6432A614DE1}" dt="2021-08-12T16:55:33.890" v="21869" actId="20577"/>
          <ac:spMkLst>
            <pc:docMk/>
            <pc:sldMk cId="1765200081" sldId="390"/>
            <ac:spMk id="2" creationId="{3588DDF7-7A7F-4E57-8AF6-925E5885E9BD}"/>
          </ac:spMkLst>
        </pc:spChg>
        <pc:spChg chg="mod">
          <ac:chgData name="Mulhern, William J" userId="8ca316e0-18fb-43f6-b896-93078898f4b3" providerId="ADAL" clId="{539C8A39-927A-4E34-8ACE-C6432A614DE1}" dt="2021-08-12T18:15:35.963" v="25067" actId="5793"/>
          <ac:spMkLst>
            <pc:docMk/>
            <pc:sldMk cId="1765200081" sldId="390"/>
            <ac:spMk id="3" creationId="{C28C5391-D41D-4CAC-AC2C-711B0DFC094C}"/>
          </ac:spMkLst>
        </pc:spChg>
        <pc:spChg chg="mod">
          <ac:chgData name="Mulhern, William J" userId="8ca316e0-18fb-43f6-b896-93078898f4b3" providerId="ADAL" clId="{539C8A39-927A-4E34-8ACE-C6432A614DE1}" dt="2021-08-12T18:16:13.833" v="25079" actId="20577"/>
          <ac:spMkLst>
            <pc:docMk/>
            <pc:sldMk cId="1765200081" sldId="390"/>
            <ac:spMk id="5" creationId="{64D0267F-42C1-4657-ACF1-75D31D32F0EC}"/>
          </ac:spMkLst>
        </pc:spChg>
        <pc:spChg chg="mod">
          <ac:chgData name="Mulhern, William J" userId="8ca316e0-18fb-43f6-b896-93078898f4b3" providerId="ADAL" clId="{539C8A39-927A-4E34-8ACE-C6432A614DE1}" dt="2021-08-12T16:57:21.489" v="21937" actId="208"/>
          <ac:spMkLst>
            <pc:docMk/>
            <pc:sldMk cId="1765200081" sldId="390"/>
            <ac:spMk id="6" creationId="{5A70DB4B-B46F-413A-80CA-B3EFFFA29769}"/>
          </ac:spMkLst>
        </pc:spChg>
        <pc:spChg chg="mod">
          <ac:chgData name="Mulhern, William J" userId="8ca316e0-18fb-43f6-b896-93078898f4b3" providerId="ADAL" clId="{539C8A39-927A-4E34-8ACE-C6432A614DE1}" dt="2021-08-12T16:57:09.404" v="21936" actId="208"/>
          <ac:spMkLst>
            <pc:docMk/>
            <pc:sldMk cId="1765200081" sldId="390"/>
            <ac:spMk id="7" creationId="{88DCCA9F-9695-4370-B3C1-3AB3214D996A}"/>
          </ac:spMkLst>
        </pc:spChg>
        <pc:picChg chg="add mod">
          <ac:chgData name="Mulhern, William J" userId="8ca316e0-18fb-43f6-b896-93078898f4b3" providerId="ADAL" clId="{539C8A39-927A-4E34-8ACE-C6432A614DE1}" dt="2021-08-12T17:22:35.258" v="22569" actId="1076"/>
          <ac:picMkLst>
            <pc:docMk/>
            <pc:sldMk cId="1765200081" sldId="390"/>
            <ac:picMk id="9" creationId="{5FCFEF35-DC79-48D3-90FE-021A925A32B9}"/>
          </ac:picMkLst>
        </pc:picChg>
      </pc:sldChg>
      <pc:sldChg chg="new del">
        <pc:chgData name="Mulhern, William J" userId="8ca316e0-18fb-43f6-b896-93078898f4b3" providerId="ADAL" clId="{539C8A39-927A-4E34-8ACE-C6432A614DE1}" dt="2021-08-12T16:54:53.513" v="21761" actId="680"/>
        <pc:sldMkLst>
          <pc:docMk/>
          <pc:sldMk cId="1980233620" sldId="390"/>
        </pc:sldMkLst>
      </pc:sldChg>
    </pc:docChg>
  </pc:docChgLst>
  <pc:docChgLst>
    <pc:chgData name="Mulhern, William J" userId="S::wmulhern@nps.gov::8ca316e0-18fb-43f6-b896-93078898f4b3" providerId="AD" clId="Web-{835FF15C-39E4-438D-91DB-9FD5BE86C433}"/>
    <pc:docChg chg="delSld modSld sldOrd">
      <pc:chgData name="Mulhern, William J" userId="S::wmulhern@nps.gov::8ca316e0-18fb-43f6-b896-93078898f4b3" providerId="AD" clId="Web-{835FF15C-39E4-438D-91DB-9FD5BE86C433}" dt="2021-08-09T15:50:57.216" v="23"/>
      <pc:docMkLst>
        <pc:docMk/>
      </pc:docMkLst>
      <pc:sldChg chg="delCm">
        <pc:chgData name="Mulhern, William J" userId="S::wmulhern@nps.gov::8ca316e0-18fb-43f6-b896-93078898f4b3" providerId="AD" clId="Web-{835FF15C-39E4-438D-91DB-9FD5BE86C433}" dt="2021-08-09T15:47:57.868" v="6"/>
        <pc:sldMkLst>
          <pc:docMk/>
          <pc:sldMk cId="527014468" sldId="282"/>
        </pc:sldMkLst>
      </pc:sldChg>
      <pc:sldChg chg="modSp ord">
        <pc:chgData name="Mulhern, William J" userId="S::wmulhern@nps.gov::8ca316e0-18fb-43f6-b896-93078898f4b3" providerId="AD" clId="Web-{835FF15C-39E4-438D-91DB-9FD5BE86C433}" dt="2021-08-09T15:50:57.216" v="23"/>
        <pc:sldMkLst>
          <pc:docMk/>
          <pc:sldMk cId="1913640482" sldId="298"/>
        </pc:sldMkLst>
        <pc:spChg chg="mod">
          <ac:chgData name="Mulhern, William J" userId="S::wmulhern@nps.gov::8ca316e0-18fb-43f6-b896-93078898f4b3" providerId="AD" clId="Web-{835FF15C-39E4-438D-91DB-9FD5BE86C433}" dt="2021-08-09T15:50:46.043" v="22" actId="20577"/>
          <ac:spMkLst>
            <pc:docMk/>
            <pc:sldMk cId="1913640482" sldId="298"/>
            <ac:spMk id="8" creationId="{7DA33AAA-AAF0-40B4-BA81-22277A60AFD8}"/>
          </ac:spMkLst>
        </pc:spChg>
      </pc:sldChg>
      <pc:sldChg chg="addCm">
        <pc:chgData name="Mulhern, William J" userId="S::wmulhern@nps.gov::8ca316e0-18fb-43f6-b896-93078898f4b3" providerId="AD" clId="Web-{835FF15C-39E4-438D-91DB-9FD5BE86C433}" dt="2021-08-09T15:45:06.348" v="1"/>
        <pc:sldMkLst>
          <pc:docMk/>
          <pc:sldMk cId="3962146063" sldId="307"/>
        </pc:sldMkLst>
      </pc:sldChg>
      <pc:sldChg chg="addCm">
        <pc:chgData name="Mulhern, William J" userId="S::wmulhern@nps.gov::8ca316e0-18fb-43f6-b896-93078898f4b3" providerId="AD" clId="Web-{835FF15C-39E4-438D-91DB-9FD5BE86C433}" dt="2021-08-09T15:45:18.052" v="2"/>
        <pc:sldMkLst>
          <pc:docMk/>
          <pc:sldMk cId="59191421" sldId="308"/>
        </pc:sldMkLst>
      </pc:sldChg>
      <pc:sldChg chg="addCm">
        <pc:chgData name="Mulhern, William J" userId="S::wmulhern@nps.gov::8ca316e0-18fb-43f6-b896-93078898f4b3" providerId="AD" clId="Web-{835FF15C-39E4-438D-91DB-9FD5BE86C433}" dt="2021-08-09T15:44:58.098" v="0"/>
        <pc:sldMkLst>
          <pc:docMk/>
          <pc:sldMk cId="2185348837" sldId="309"/>
        </pc:sldMkLst>
      </pc:sldChg>
      <pc:sldChg chg="addCm">
        <pc:chgData name="Mulhern, William J" userId="S::wmulhern@nps.gov::8ca316e0-18fb-43f6-b896-93078898f4b3" providerId="AD" clId="Web-{835FF15C-39E4-438D-91DB-9FD5BE86C433}" dt="2021-08-09T15:45:36.083" v="3"/>
        <pc:sldMkLst>
          <pc:docMk/>
          <pc:sldMk cId="3005622221" sldId="310"/>
        </pc:sldMkLst>
      </pc:sldChg>
      <pc:sldChg chg="delCm">
        <pc:chgData name="Mulhern, William J" userId="S::wmulhern@nps.gov::8ca316e0-18fb-43f6-b896-93078898f4b3" providerId="AD" clId="Web-{835FF15C-39E4-438D-91DB-9FD5BE86C433}" dt="2021-08-09T15:46:10.850" v="4"/>
        <pc:sldMkLst>
          <pc:docMk/>
          <pc:sldMk cId="2291693940" sldId="312"/>
        </pc:sldMkLst>
      </pc:sldChg>
      <pc:sldChg chg="del">
        <pc:chgData name="Mulhern, William J" userId="S::wmulhern@nps.gov::8ca316e0-18fb-43f6-b896-93078898f4b3" providerId="AD" clId="Web-{835FF15C-39E4-438D-91DB-9FD5BE86C433}" dt="2021-08-09T15:47:27.617" v="5"/>
        <pc:sldMkLst>
          <pc:docMk/>
          <pc:sldMk cId="3801106798" sldId="314"/>
        </pc:sldMkLst>
      </pc:sldChg>
    </pc:docChg>
  </pc:docChgLst>
  <pc:docChgLst>
    <pc:chgData name="Antonova, Gabriela H" userId="S::gantonova@nps.gov::8022fd9e-164b-460f-bb56-aba1b96d1e3a" providerId="AD" clId="Web-{DDEA09DE-E6F1-419D-BD6B-14727D96C0E9}"/>
    <pc:docChg chg="addSld modSld sldOrd">
      <pc:chgData name="Antonova, Gabriela H" userId="S::gantonova@nps.gov::8022fd9e-164b-460f-bb56-aba1b96d1e3a" providerId="AD" clId="Web-{DDEA09DE-E6F1-419D-BD6B-14727D96C0E9}" dt="2021-08-09T16:07:22.079" v="60" actId="20577"/>
      <pc:docMkLst>
        <pc:docMk/>
      </pc:docMkLst>
      <pc:sldChg chg="modSp">
        <pc:chgData name="Antonova, Gabriela H" userId="S::gantonova@nps.gov::8022fd9e-164b-460f-bb56-aba1b96d1e3a" providerId="AD" clId="Web-{DDEA09DE-E6F1-419D-BD6B-14727D96C0E9}" dt="2021-08-09T16:06:48.110" v="55" actId="20577"/>
        <pc:sldMkLst>
          <pc:docMk/>
          <pc:sldMk cId="4109441001" sldId="283"/>
        </pc:sldMkLst>
        <pc:spChg chg="mod">
          <ac:chgData name="Antonova, Gabriela H" userId="S::gantonova@nps.gov::8022fd9e-164b-460f-bb56-aba1b96d1e3a" providerId="AD" clId="Web-{DDEA09DE-E6F1-419D-BD6B-14727D96C0E9}" dt="2021-08-09T16:06:48.110" v="55" actId="20577"/>
          <ac:spMkLst>
            <pc:docMk/>
            <pc:sldMk cId="4109441001" sldId="283"/>
            <ac:spMk id="6" creationId="{273876C9-00BF-4B8C-8CDB-CA22C5F2A0BF}"/>
          </ac:spMkLst>
        </pc:spChg>
      </pc:sldChg>
      <pc:sldChg chg="modSp">
        <pc:chgData name="Antonova, Gabriela H" userId="S::gantonova@nps.gov::8022fd9e-164b-460f-bb56-aba1b96d1e3a" providerId="AD" clId="Web-{DDEA09DE-E6F1-419D-BD6B-14727D96C0E9}" dt="2021-08-09T15:56:10.777" v="23" actId="20577"/>
        <pc:sldMkLst>
          <pc:docMk/>
          <pc:sldMk cId="1586751271" sldId="301"/>
        </pc:sldMkLst>
        <pc:spChg chg="mod">
          <ac:chgData name="Antonova, Gabriela H" userId="S::gantonova@nps.gov::8022fd9e-164b-460f-bb56-aba1b96d1e3a" providerId="AD" clId="Web-{DDEA09DE-E6F1-419D-BD6B-14727D96C0E9}" dt="2021-08-09T15:56:10.777" v="23" actId="20577"/>
          <ac:spMkLst>
            <pc:docMk/>
            <pc:sldMk cId="1586751271" sldId="301"/>
            <ac:spMk id="7" creationId="{8FC55F64-14C0-4DD4-A4E7-AA902D792DEA}"/>
          </ac:spMkLst>
        </pc:spChg>
      </pc:sldChg>
      <pc:sldChg chg="modSp add ord replId addCm">
        <pc:chgData name="Antonova, Gabriela H" userId="S::gantonova@nps.gov::8022fd9e-164b-460f-bb56-aba1b96d1e3a" providerId="AD" clId="Web-{DDEA09DE-E6F1-419D-BD6B-14727D96C0E9}" dt="2021-08-09T15:56:19.793" v="25" actId="1076"/>
        <pc:sldMkLst>
          <pc:docMk/>
          <pc:sldMk cId="4138955172" sldId="324"/>
        </pc:sldMkLst>
        <pc:spChg chg="mod">
          <ac:chgData name="Antonova, Gabriela H" userId="S::gantonova@nps.gov::8022fd9e-164b-460f-bb56-aba1b96d1e3a" providerId="AD" clId="Web-{DDEA09DE-E6F1-419D-BD6B-14727D96C0E9}" dt="2021-08-09T15:56:19.793" v="25" actId="1076"/>
          <ac:spMkLst>
            <pc:docMk/>
            <pc:sldMk cId="4138955172" sldId="324"/>
            <ac:spMk id="7" creationId="{308A904C-A4B6-4202-98CE-88BD45E549DA}"/>
          </ac:spMkLst>
        </pc:spChg>
      </pc:sldChg>
      <pc:sldChg chg="modSp add ord replId">
        <pc:chgData name="Antonova, Gabriela H" userId="S::gantonova@nps.gov::8022fd9e-164b-460f-bb56-aba1b96d1e3a" providerId="AD" clId="Web-{DDEA09DE-E6F1-419D-BD6B-14727D96C0E9}" dt="2021-08-09T15:56:59.137" v="31" actId="1076"/>
        <pc:sldMkLst>
          <pc:docMk/>
          <pc:sldMk cId="1556710898" sldId="325"/>
        </pc:sldMkLst>
        <pc:spChg chg="mod">
          <ac:chgData name="Antonova, Gabriela H" userId="S::gantonova@nps.gov::8022fd9e-164b-460f-bb56-aba1b96d1e3a" providerId="AD" clId="Web-{DDEA09DE-E6F1-419D-BD6B-14727D96C0E9}" dt="2021-08-09T15:56:59.137" v="31" actId="1076"/>
          <ac:spMkLst>
            <pc:docMk/>
            <pc:sldMk cId="1556710898" sldId="325"/>
            <ac:spMk id="7" creationId="{308A904C-A4B6-4202-98CE-88BD45E549DA}"/>
          </ac:spMkLst>
        </pc:spChg>
      </pc:sldChg>
      <pc:sldChg chg="modSp add ord replId">
        <pc:chgData name="Antonova, Gabriela H" userId="S::gantonova@nps.gov::8022fd9e-164b-460f-bb56-aba1b96d1e3a" providerId="AD" clId="Web-{DDEA09DE-E6F1-419D-BD6B-14727D96C0E9}" dt="2021-08-09T15:58:10.419" v="40" actId="1076"/>
        <pc:sldMkLst>
          <pc:docMk/>
          <pc:sldMk cId="2449798283" sldId="326"/>
        </pc:sldMkLst>
        <pc:spChg chg="mod">
          <ac:chgData name="Antonova, Gabriela H" userId="S::gantonova@nps.gov::8022fd9e-164b-460f-bb56-aba1b96d1e3a" providerId="AD" clId="Web-{DDEA09DE-E6F1-419D-BD6B-14727D96C0E9}" dt="2021-08-09T15:58:10.419" v="40" actId="1076"/>
          <ac:spMkLst>
            <pc:docMk/>
            <pc:sldMk cId="2449798283" sldId="326"/>
            <ac:spMk id="7" creationId="{308A904C-A4B6-4202-98CE-88BD45E549DA}"/>
          </ac:spMkLst>
        </pc:spChg>
      </pc:sldChg>
      <pc:sldChg chg="modSp add ord replId">
        <pc:chgData name="Antonova, Gabriela H" userId="S::gantonova@nps.gov::8022fd9e-164b-460f-bb56-aba1b96d1e3a" providerId="AD" clId="Web-{DDEA09DE-E6F1-419D-BD6B-14727D96C0E9}" dt="2021-08-09T16:07:22.079" v="60" actId="20577"/>
        <pc:sldMkLst>
          <pc:docMk/>
          <pc:sldMk cId="2821501897" sldId="327"/>
        </pc:sldMkLst>
        <pc:spChg chg="mod">
          <ac:chgData name="Antonova, Gabriela H" userId="S::gantonova@nps.gov::8022fd9e-164b-460f-bb56-aba1b96d1e3a" providerId="AD" clId="Web-{DDEA09DE-E6F1-419D-BD6B-14727D96C0E9}" dt="2021-08-09T16:07:22.079" v="60" actId="20577"/>
          <ac:spMkLst>
            <pc:docMk/>
            <pc:sldMk cId="2821501897" sldId="327"/>
            <ac:spMk id="6" creationId="{273876C9-00BF-4B8C-8CDB-CA22C5F2A0BF}"/>
          </ac:spMkLst>
        </pc:spChg>
      </pc:sldChg>
    </pc:docChg>
  </pc:docChgLst>
  <pc:docChgLst>
    <pc:chgData name="Antonova, Gabriela H" userId="S::gantonova@nps.gov::8022fd9e-164b-460f-bb56-aba1b96d1e3a" providerId="AD" clId="Web-{67C5683A-F156-4B7C-9C2D-2D78694E7808}"/>
    <pc:docChg chg="addSld delSld modSld sldOrd">
      <pc:chgData name="Antonova, Gabriela H" userId="S::gantonova@nps.gov::8022fd9e-164b-460f-bb56-aba1b96d1e3a" providerId="AD" clId="Web-{67C5683A-F156-4B7C-9C2D-2D78694E7808}" dt="2021-08-03T16:10:43.668" v="632" actId="1076"/>
      <pc:docMkLst>
        <pc:docMk/>
      </pc:docMkLst>
      <pc:sldChg chg="modSp">
        <pc:chgData name="Antonova, Gabriela H" userId="S::gantonova@nps.gov::8022fd9e-164b-460f-bb56-aba1b96d1e3a" providerId="AD" clId="Web-{67C5683A-F156-4B7C-9C2D-2D78694E7808}" dt="2021-08-03T16:10:43.668" v="632" actId="1076"/>
        <pc:sldMkLst>
          <pc:docMk/>
          <pc:sldMk cId="1586751271" sldId="301"/>
        </pc:sldMkLst>
        <pc:spChg chg="mod">
          <ac:chgData name="Antonova, Gabriela H" userId="S::gantonova@nps.gov::8022fd9e-164b-460f-bb56-aba1b96d1e3a" providerId="AD" clId="Web-{67C5683A-F156-4B7C-9C2D-2D78694E7808}" dt="2021-08-03T16:10:43.668" v="632" actId="1076"/>
          <ac:spMkLst>
            <pc:docMk/>
            <pc:sldMk cId="1586751271" sldId="301"/>
            <ac:spMk id="7" creationId="{8FC55F64-14C0-4DD4-A4E7-AA902D792DEA}"/>
          </ac:spMkLst>
        </pc:spChg>
      </pc:sldChg>
      <pc:sldChg chg="addSp delSp modSp">
        <pc:chgData name="Antonova, Gabriela H" userId="S::gantonova@nps.gov::8022fd9e-164b-460f-bb56-aba1b96d1e3a" providerId="AD" clId="Web-{67C5683A-F156-4B7C-9C2D-2D78694E7808}" dt="2021-08-03T15:44:21.332" v="26" actId="1076"/>
        <pc:sldMkLst>
          <pc:docMk/>
          <pc:sldMk cId="4285481874" sldId="316"/>
        </pc:sldMkLst>
        <pc:spChg chg="del">
          <ac:chgData name="Antonova, Gabriela H" userId="S::gantonova@nps.gov::8022fd9e-164b-460f-bb56-aba1b96d1e3a" providerId="AD" clId="Web-{67C5683A-F156-4B7C-9C2D-2D78694E7808}" dt="2021-08-03T15:43:28.187" v="0"/>
          <ac:spMkLst>
            <pc:docMk/>
            <pc:sldMk cId="4285481874" sldId="316"/>
            <ac:spMk id="3" creationId="{3EB40746-06F0-4733-BC90-36A5A6E4A9A4}"/>
          </ac:spMkLst>
        </pc:spChg>
        <pc:spChg chg="mod">
          <ac:chgData name="Antonova, Gabriela H" userId="S::gantonova@nps.gov::8022fd9e-164b-460f-bb56-aba1b96d1e3a" providerId="AD" clId="Web-{67C5683A-F156-4B7C-9C2D-2D78694E7808}" dt="2021-08-03T15:43:47.751" v="16" actId="20577"/>
          <ac:spMkLst>
            <pc:docMk/>
            <pc:sldMk cId="4285481874" sldId="316"/>
            <ac:spMk id="6" creationId="{273876C9-00BF-4B8C-8CDB-CA22C5F2A0BF}"/>
          </ac:spMkLst>
        </pc:spChg>
        <pc:picChg chg="add mod ord">
          <ac:chgData name="Antonova, Gabriela H" userId="S::gantonova@nps.gov::8022fd9e-164b-460f-bb56-aba1b96d1e3a" providerId="AD" clId="Web-{67C5683A-F156-4B7C-9C2D-2D78694E7808}" dt="2021-08-03T15:44:21.332" v="26" actId="1076"/>
          <ac:picMkLst>
            <pc:docMk/>
            <pc:sldMk cId="4285481874" sldId="316"/>
            <ac:picMk id="2" creationId="{EBC31C25-A005-4FD7-AD49-8AE73E5FCEAC}"/>
          </ac:picMkLst>
        </pc:picChg>
        <pc:picChg chg="add mod">
          <ac:chgData name="Antonova, Gabriela H" userId="S::gantonova@nps.gov::8022fd9e-164b-460f-bb56-aba1b96d1e3a" providerId="AD" clId="Web-{67C5683A-F156-4B7C-9C2D-2D78694E7808}" dt="2021-08-03T15:44:18.113" v="25" actId="14100"/>
          <ac:picMkLst>
            <pc:docMk/>
            <pc:sldMk cId="4285481874" sldId="316"/>
            <ac:picMk id="5" creationId="{A54449CE-E7DB-479A-8E07-36243628C021}"/>
          </ac:picMkLst>
        </pc:picChg>
      </pc:sldChg>
      <pc:sldChg chg="addSp delSp modSp add ord replId">
        <pc:chgData name="Antonova, Gabriela H" userId="S::gantonova@nps.gov::8022fd9e-164b-460f-bb56-aba1b96d1e3a" providerId="AD" clId="Web-{67C5683A-F156-4B7C-9C2D-2D78694E7808}" dt="2021-08-03T15:57:13.506" v="294" actId="20577"/>
        <pc:sldMkLst>
          <pc:docMk/>
          <pc:sldMk cId="2743176921" sldId="317"/>
        </pc:sldMkLst>
        <pc:spChg chg="mod">
          <ac:chgData name="Antonova, Gabriela H" userId="S::gantonova@nps.gov::8022fd9e-164b-460f-bb56-aba1b96d1e3a" providerId="AD" clId="Web-{67C5683A-F156-4B7C-9C2D-2D78694E7808}" dt="2021-08-03T15:56:09.829" v="205" actId="20577"/>
          <ac:spMkLst>
            <pc:docMk/>
            <pc:sldMk cId="2743176921" sldId="317"/>
            <ac:spMk id="6" creationId="{273876C9-00BF-4B8C-8CDB-CA22C5F2A0BF}"/>
          </ac:spMkLst>
        </pc:spChg>
        <pc:spChg chg="add del mod">
          <ac:chgData name="Antonova, Gabriela H" userId="S::gantonova@nps.gov::8022fd9e-164b-460f-bb56-aba1b96d1e3a" providerId="AD" clId="Web-{67C5683A-F156-4B7C-9C2D-2D78694E7808}" dt="2021-08-03T15:45:55.965" v="38"/>
          <ac:spMkLst>
            <pc:docMk/>
            <pc:sldMk cId="2743176921" sldId="317"/>
            <ac:spMk id="7" creationId="{A24D207B-012E-4FA5-86BF-32D537D03147}"/>
          </ac:spMkLst>
        </pc:spChg>
        <pc:spChg chg="add mod">
          <ac:chgData name="Antonova, Gabriela H" userId="S::gantonova@nps.gov::8022fd9e-164b-460f-bb56-aba1b96d1e3a" providerId="AD" clId="Web-{67C5683A-F156-4B7C-9C2D-2D78694E7808}" dt="2021-08-03T15:57:13.506" v="294" actId="20577"/>
          <ac:spMkLst>
            <pc:docMk/>
            <pc:sldMk cId="2743176921" sldId="317"/>
            <ac:spMk id="9" creationId="{969A86A8-940A-4B36-9139-B80DC2D627F3}"/>
          </ac:spMkLst>
        </pc:spChg>
        <pc:picChg chg="del">
          <ac:chgData name="Antonova, Gabriela H" userId="S::gantonova@nps.gov::8022fd9e-164b-460f-bb56-aba1b96d1e3a" providerId="AD" clId="Web-{67C5683A-F156-4B7C-9C2D-2D78694E7808}" dt="2021-08-03T15:45:44.948" v="37"/>
          <ac:picMkLst>
            <pc:docMk/>
            <pc:sldMk cId="2743176921" sldId="317"/>
            <ac:picMk id="2" creationId="{EBC31C25-A005-4FD7-AD49-8AE73E5FCEAC}"/>
          </ac:picMkLst>
        </pc:picChg>
        <pc:picChg chg="del">
          <ac:chgData name="Antonova, Gabriela H" userId="S::gantonova@nps.gov::8022fd9e-164b-460f-bb56-aba1b96d1e3a" providerId="AD" clId="Web-{67C5683A-F156-4B7C-9C2D-2D78694E7808}" dt="2021-08-03T15:45:43.964" v="36"/>
          <ac:picMkLst>
            <pc:docMk/>
            <pc:sldMk cId="2743176921" sldId="317"/>
            <ac:picMk id="5" creationId="{A54449CE-E7DB-479A-8E07-36243628C021}"/>
          </ac:picMkLst>
        </pc:picChg>
        <pc:picChg chg="add mod ord">
          <ac:chgData name="Antonova, Gabriela H" userId="S::gantonova@nps.gov::8022fd9e-164b-460f-bb56-aba1b96d1e3a" providerId="AD" clId="Web-{67C5683A-F156-4B7C-9C2D-2D78694E7808}" dt="2021-08-03T15:56:26.424" v="208" actId="1076"/>
          <ac:picMkLst>
            <pc:docMk/>
            <pc:sldMk cId="2743176921" sldId="317"/>
            <ac:picMk id="8" creationId="{97F9F757-125A-42F7-BB4A-741D849CBA0C}"/>
          </ac:picMkLst>
        </pc:picChg>
      </pc:sldChg>
      <pc:sldChg chg="addSp delSp modSp add replId">
        <pc:chgData name="Antonova, Gabriela H" userId="S::gantonova@nps.gov::8022fd9e-164b-460f-bb56-aba1b96d1e3a" providerId="AD" clId="Web-{67C5683A-F156-4B7C-9C2D-2D78694E7808}" dt="2021-08-03T15:47:08.627" v="50" actId="1076"/>
        <pc:sldMkLst>
          <pc:docMk/>
          <pc:sldMk cId="824069023" sldId="318"/>
        </pc:sldMkLst>
        <pc:spChg chg="mod">
          <ac:chgData name="Antonova, Gabriela H" userId="S::gantonova@nps.gov::8022fd9e-164b-460f-bb56-aba1b96d1e3a" providerId="AD" clId="Web-{67C5683A-F156-4B7C-9C2D-2D78694E7808}" dt="2021-08-03T15:46:43.797" v="45" actId="20577"/>
          <ac:spMkLst>
            <pc:docMk/>
            <pc:sldMk cId="824069023" sldId="318"/>
            <ac:spMk id="6" creationId="{273876C9-00BF-4B8C-8CDB-CA22C5F2A0BF}"/>
          </ac:spMkLst>
        </pc:spChg>
        <pc:spChg chg="add del mod">
          <ac:chgData name="Antonova, Gabriela H" userId="S::gantonova@nps.gov::8022fd9e-164b-460f-bb56-aba1b96d1e3a" providerId="AD" clId="Web-{67C5683A-F156-4B7C-9C2D-2D78694E7808}" dt="2021-08-03T15:47:03.424" v="48"/>
          <ac:spMkLst>
            <pc:docMk/>
            <pc:sldMk cId="824069023" sldId="318"/>
            <ac:spMk id="7" creationId="{D62DBC7D-E286-4FB5-A28B-308EED271023}"/>
          </ac:spMkLst>
        </pc:spChg>
        <pc:picChg chg="del">
          <ac:chgData name="Antonova, Gabriela H" userId="S::gantonova@nps.gov::8022fd9e-164b-460f-bb56-aba1b96d1e3a" providerId="AD" clId="Web-{67C5683A-F156-4B7C-9C2D-2D78694E7808}" dt="2021-08-03T15:46:48.063" v="47"/>
          <ac:picMkLst>
            <pc:docMk/>
            <pc:sldMk cId="824069023" sldId="318"/>
            <ac:picMk id="2" creationId="{EBC31C25-A005-4FD7-AD49-8AE73E5FCEAC}"/>
          </ac:picMkLst>
        </pc:picChg>
        <pc:picChg chg="del">
          <ac:chgData name="Antonova, Gabriela H" userId="S::gantonova@nps.gov::8022fd9e-164b-460f-bb56-aba1b96d1e3a" providerId="AD" clId="Web-{67C5683A-F156-4B7C-9C2D-2D78694E7808}" dt="2021-08-03T15:46:45.016" v="46"/>
          <ac:picMkLst>
            <pc:docMk/>
            <pc:sldMk cId="824069023" sldId="318"/>
            <ac:picMk id="5" creationId="{A54449CE-E7DB-479A-8E07-36243628C021}"/>
          </ac:picMkLst>
        </pc:picChg>
        <pc:picChg chg="add mod ord">
          <ac:chgData name="Antonova, Gabriela H" userId="S::gantonova@nps.gov::8022fd9e-164b-460f-bb56-aba1b96d1e3a" providerId="AD" clId="Web-{67C5683A-F156-4B7C-9C2D-2D78694E7808}" dt="2021-08-03T15:47:08.627" v="50" actId="1076"/>
          <ac:picMkLst>
            <pc:docMk/>
            <pc:sldMk cId="824069023" sldId="318"/>
            <ac:picMk id="8" creationId="{D9378503-84A7-4757-8ED7-3F03889BF92D}"/>
          </ac:picMkLst>
        </pc:picChg>
      </pc:sldChg>
      <pc:sldChg chg="new del">
        <pc:chgData name="Antonova, Gabriela H" userId="S::gantonova@nps.gov::8022fd9e-164b-460f-bb56-aba1b96d1e3a" providerId="AD" clId="Web-{67C5683A-F156-4B7C-9C2D-2D78694E7808}" dt="2021-08-03T15:45:15.477" v="29"/>
        <pc:sldMkLst>
          <pc:docMk/>
          <pc:sldMk cId="2468538126" sldId="318"/>
        </pc:sldMkLst>
      </pc:sldChg>
      <pc:sldChg chg="add replId">
        <pc:chgData name="Antonova, Gabriela H" userId="S::gantonova@nps.gov::8022fd9e-164b-460f-bb56-aba1b96d1e3a" providerId="AD" clId="Web-{67C5683A-F156-4B7C-9C2D-2D78694E7808}" dt="2021-08-03T15:47:18.206" v="51"/>
        <pc:sldMkLst>
          <pc:docMk/>
          <pc:sldMk cId="800557913" sldId="319"/>
        </pc:sldMkLst>
      </pc:sldChg>
      <pc:sldChg chg="addSp delSp modSp add replId">
        <pc:chgData name="Antonova, Gabriela H" userId="S::gantonova@nps.gov::8022fd9e-164b-460f-bb56-aba1b96d1e3a" providerId="AD" clId="Web-{67C5683A-F156-4B7C-9C2D-2D78694E7808}" dt="2021-08-03T15:47:56.522" v="84"/>
        <pc:sldMkLst>
          <pc:docMk/>
          <pc:sldMk cId="2082993610" sldId="320"/>
        </pc:sldMkLst>
        <pc:spChg chg="add del mod">
          <ac:chgData name="Antonova, Gabriela H" userId="S::gantonova@nps.gov::8022fd9e-164b-460f-bb56-aba1b96d1e3a" providerId="AD" clId="Web-{67C5683A-F156-4B7C-9C2D-2D78694E7808}" dt="2021-08-03T15:47:56.522" v="84"/>
          <ac:spMkLst>
            <pc:docMk/>
            <pc:sldMk cId="2082993610" sldId="320"/>
            <ac:spMk id="3" creationId="{B2600948-26F9-4DFC-9E68-FAE081F30D9C}"/>
          </ac:spMkLst>
        </pc:spChg>
        <pc:spChg chg="mod">
          <ac:chgData name="Antonova, Gabriela H" userId="S::gantonova@nps.gov::8022fd9e-164b-460f-bb56-aba1b96d1e3a" providerId="AD" clId="Web-{67C5683A-F156-4B7C-9C2D-2D78694E7808}" dt="2021-08-03T15:47:47.005" v="82" actId="20577"/>
          <ac:spMkLst>
            <pc:docMk/>
            <pc:sldMk cId="2082993610" sldId="320"/>
            <ac:spMk id="6" creationId="{273876C9-00BF-4B8C-8CDB-CA22C5F2A0BF}"/>
          </ac:spMkLst>
        </pc:spChg>
        <pc:picChg chg="add mod ord">
          <ac:chgData name="Antonova, Gabriela H" userId="S::gantonova@nps.gov::8022fd9e-164b-460f-bb56-aba1b96d1e3a" providerId="AD" clId="Web-{67C5683A-F156-4B7C-9C2D-2D78694E7808}" dt="2021-08-03T15:47:56.522" v="84"/>
          <ac:picMkLst>
            <pc:docMk/>
            <pc:sldMk cId="2082993610" sldId="320"/>
            <ac:picMk id="5" creationId="{EC777852-6F07-4CE4-A4FC-15AA18D325BC}"/>
          </ac:picMkLst>
        </pc:picChg>
        <pc:picChg chg="del">
          <ac:chgData name="Antonova, Gabriela H" userId="S::gantonova@nps.gov::8022fd9e-164b-460f-bb56-aba1b96d1e3a" providerId="AD" clId="Web-{67C5683A-F156-4B7C-9C2D-2D78694E7808}" dt="2021-08-03T15:47:48.881" v="83"/>
          <ac:picMkLst>
            <pc:docMk/>
            <pc:sldMk cId="2082993610" sldId="320"/>
            <ac:picMk id="8" creationId="{D9378503-84A7-4757-8ED7-3F03889BF92D}"/>
          </ac:picMkLst>
        </pc:picChg>
      </pc:sldChg>
      <pc:sldChg chg="addSp delSp modSp add replId">
        <pc:chgData name="Antonova, Gabriela H" userId="S::gantonova@nps.gov::8022fd9e-164b-460f-bb56-aba1b96d1e3a" providerId="AD" clId="Web-{67C5683A-F156-4B7C-9C2D-2D78694E7808}" dt="2021-08-03T16:01:39.013" v="555" actId="1076"/>
        <pc:sldMkLst>
          <pc:docMk/>
          <pc:sldMk cId="511838931" sldId="321"/>
        </pc:sldMkLst>
        <pc:spChg chg="add del mod">
          <ac:chgData name="Antonova, Gabriela H" userId="S::gantonova@nps.gov::8022fd9e-164b-460f-bb56-aba1b96d1e3a" providerId="AD" clId="Web-{67C5683A-F156-4B7C-9C2D-2D78694E7808}" dt="2021-08-03T15:48:35.666" v="99"/>
          <ac:spMkLst>
            <pc:docMk/>
            <pc:sldMk cId="511838931" sldId="321"/>
            <ac:spMk id="3" creationId="{BCFADD3B-4898-4DD3-A143-F693967CA189}"/>
          </ac:spMkLst>
        </pc:spChg>
        <pc:spChg chg="mod">
          <ac:chgData name="Antonova, Gabriela H" userId="S::gantonova@nps.gov::8022fd9e-164b-460f-bb56-aba1b96d1e3a" providerId="AD" clId="Web-{67C5683A-F156-4B7C-9C2D-2D78694E7808}" dt="2021-08-03T15:59:49.051" v="434" actId="20577"/>
          <ac:spMkLst>
            <pc:docMk/>
            <pc:sldMk cId="511838931" sldId="321"/>
            <ac:spMk id="6" creationId="{273876C9-00BF-4B8C-8CDB-CA22C5F2A0BF}"/>
          </ac:spMkLst>
        </pc:spChg>
        <pc:spChg chg="add mod">
          <ac:chgData name="Antonova, Gabriela H" userId="S::gantonova@nps.gov::8022fd9e-164b-460f-bb56-aba1b96d1e3a" providerId="AD" clId="Web-{67C5683A-F156-4B7C-9C2D-2D78694E7808}" dt="2021-08-03T16:01:28.137" v="550" actId="14100"/>
          <ac:spMkLst>
            <pc:docMk/>
            <pc:sldMk cId="511838931" sldId="321"/>
            <ac:spMk id="9" creationId="{C67C5C92-68AB-40A9-B0B4-FCC219EBAEA1}"/>
          </ac:spMkLst>
        </pc:spChg>
        <pc:picChg chg="del">
          <ac:chgData name="Antonova, Gabriela H" userId="S::gantonova@nps.gov::8022fd9e-164b-460f-bb56-aba1b96d1e3a" providerId="AD" clId="Web-{67C5683A-F156-4B7C-9C2D-2D78694E7808}" dt="2021-08-03T15:48:07.492" v="98"/>
          <ac:picMkLst>
            <pc:docMk/>
            <pc:sldMk cId="511838931" sldId="321"/>
            <ac:picMk id="5" creationId="{EC777852-6F07-4CE4-A4FC-15AA18D325BC}"/>
          </ac:picMkLst>
        </pc:picChg>
        <pc:picChg chg="add mod ord">
          <ac:chgData name="Antonova, Gabriela H" userId="S::gantonova@nps.gov::8022fd9e-164b-460f-bb56-aba1b96d1e3a" providerId="AD" clId="Web-{67C5683A-F156-4B7C-9C2D-2D78694E7808}" dt="2021-08-03T16:01:32.340" v="552" actId="1076"/>
          <ac:picMkLst>
            <pc:docMk/>
            <pc:sldMk cId="511838931" sldId="321"/>
            <ac:picMk id="7" creationId="{C8E893F8-2252-4329-896C-5AF8761877FD}"/>
          </ac:picMkLst>
        </pc:picChg>
        <pc:picChg chg="add mod">
          <ac:chgData name="Antonova, Gabriela H" userId="S::gantonova@nps.gov::8022fd9e-164b-460f-bb56-aba1b96d1e3a" providerId="AD" clId="Web-{67C5683A-F156-4B7C-9C2D-2D78694E7808}" dt="2021-08-03T16:01:39.013" v="555" actId="1076"/>
          <ac:picMkLst>
            <pc:docMk/>
            <pc:sldMk cId="511838931" sldId="321"/>
            <ac:picMk id="8" creationId="{64C8C31B-042C-4A75-85CD-60EB87B29ED5}"/>
          </ac:picMkLst>
        </pc:picChg>
      </pc:sldChg>
      <pc:sldChg chg="addSp delSp modSp new ord">
        <pc:chgData name="Antonova, Gabriela H" userId="S::gantonova@nps.gov::8022fd9e-164b-460f-bb56-aba1b96d1e3a" providerId="AD" clId="Web-{67C5683A-F156-4B7C-9C2D-2D78694E7808}" dt="2021-08-03T15:55:18.418" v="152" actId="20577"/>
        <pc:sldMkLst>
          <pc:docMk/>
          <pc:sldMk cId="238138733" sldId="322"/>
        </pc:sldMkLst>
        <pc:spChg chg="del">
          <ac:chgData name="Antonova, Gabriela H" userId="S::gantonova@nps.gov::8022fd9e-164b-460f-bb56-aba1b96d1e3a" providerId="AD" clId="Web-{67C5683A-F156-4B7C-9C2D-2D78694E7808}" dt="2021-08-03T15:51:44.713" v="113"/>
          <ac:spMkLst>
            <pc:docMk/>
            <pc:sldMk cId="238138733" sldId="322"/>
            <ac:spMk id="2" creationId="{4555B61C-3C34-40DC-B31B-74E85349F77B}"/>
          </ac:spMkLst>
        </pc:spChg>
        <pc:spChg chg="del">
          <ac:chgData name="Antonova, Gabriela H" userId="S::gantonova@nps.gov::8022fd9e-164b-460f-bb56-aba1b96d1e3a" providerId="AD" clId="Web-{67C5683A-F156-4B7C-9C2D-2D78694E7808}" dt="2021-08-03T15:54:28.039" v="125"/>
          <ac:spMkLst>
            <pc:docMk/>
            <pc:sldMk cId="238138733" sldId="322"/>
            <ac:spMk id="3" creationId="{6C9DF970-819C-4364-BBCD-C0470FA6DBEE}"/>
          </ac:spMkLst>
        </pc:spChg>
        <pc:spChg chg="add mod">
          <ac:chgData name="Antonova, Gabriela H" userId="S::gantonova@nps.gov::8022fd9e-164b-460f-bb56-aba1b96d1e3a" providerId="AD" clId="Web-{67C5683A-F156-4B7C-9C2D-2D78694E7808}" dt="2021-08-03T15:55:18.418" v="152" actId="20577"/>
          <ac:spMkLst>
            <pc:docMk/>
            <pc:sldMk cId="238138733" sldId="322"/>
            <ac:spMk id="7" creationId="{308A904C-A4B6-4202-98CE-88BD45E549DA}"/>
          </ac:spMkLst>
        </pc:spChg>
        <pc:picChg chg="add del mod modCrop">
          <ac:chgData name="Antonova, Gabriela H" userId="S::gantonova@nps.gov::8022fd9e-164b-460f-bb56-aba1b96d1e3a" providerId="AD" clId="Web-{67C5683A-F156-4B7C-9C2D-2D78694E7808}" dt="2021-08-03T15:54:22.414" v="124"/>
          <ac:picMkLst>
            <pc:docMk/>
            <pc:sldMk cId="238138733" sldId="322"/>
            <ac:picMk id="5" creationId="{82E0AC04-D1D2-4FCE-860D-CCD732C0745A}"/>
          </ac:picMkLst>
        </pc:picChg>
        <pc:picChg chg="add del mod">
          <ac:chgData name="Antonova, Gabriela H" userId="S::gantonova@nps.gov::8022fd9e-164b-460f-bb56-aba1b96d1e3a" providerId="AD" clId="Web-{67C5683A-F156-4B7C-9C2D-2D78694E7808}" dt="2021-08-03T15:54:45.775" v="130"/>
          <ac:picMkLst>
            <pc:docMk/>
            <pc:sldMk cId="238138733" sldId="322"/>
            <ac:picMk id="6" creationId="{19D8A8CB-FC6F-4FE8-BAD9-B999E2A8D10E}"/>
          </ac:picMkLst>
        </pc:picChg>
      </pc:sldChg>
      <pc:sldChg chg="addSp delSp modSp add replId">
        <pc:chgData name="Antonova, Gabriela H" userId="S::gantonova@nps.gov::8022fd9e-164b-460f-bb56-aba1b96d1e3a" providerId="AD" clId="Web-{67C5683A-F156-4B7C-9C2D-2D78694E7808}" dt="2021-08-03T16:09:14.598" v="598"/>
        <pc:sldMkLst>
          <pc:docMk/>
          <pc:sldMk cId="2313398824" sldId="323"/>
        </pc:sldMkLst>
        <pc:spChg chg="add mod">
          <ac:chgData name="Antonova, Gabriela H" userId="S::gantonova@nps.gov::8022fd9e-164b-460f-bb56-aba1b96d1e3a" providerId="AD" clId="Web-{67C5683A-F156-4B7C-9C2D-2D78694E7808}" dt="2021-08-03T16:09:14.598" v="598"/>
          <ac:spMkLst>
            <pc:docMk/>
            <pc:sldMk cId="2313398824" sldId="323"/>
            <ac:spMk id="3" creationId="{A1A92144-9142-4507-A97C-FCB631B01BD3}"/>
          </ac:spMkLst>
        </pc:spChg>
        <pc:spChg chg="mod">
          <ac:chgData name="Antonova, Gabriela H" userId="S::gantonova@nps.gov::8022fd9e-164b-460f-bb56-aba1b96d1e3a" providerId="AD" clId="Web-{67C5683A-F156-4B7C-9C2D-2D78694E7808}" dt="2021-08-03T16:09:13.535" v="597" actId="20577"/>
          <ac:spMkLst>
            <pc:docMk/>
            <pc:sldMk cId="2313398824" sldId="323"/>
            <ac:spMk id="6" creationId="{273876C9-00BF-4B8C-8CDB-CA22C5F2A0BF}"/>
          </ac:spMkLst>
        </pc:spChg>
        <pc:picChg chg="del">
          <ac:chgData name="Antonova, Gabriela H" userId="S::gantonova@nps.gov::8022fd9e-164b-460f-bb56-aba1b96d1e3a" providerId="AD" clId="Web-{67C5683A-F156-4B7C-9C2D-2D78694E7808}" dt="2021-08-03T16:09:14.598" v="598"/>
          <ac:picMkLst>
            <pc:docMk/>
            <pc:sldMk cId="2313398824" sldId="323"/>
            <ac:picMk id="5" creationId="{EC777852-6F07-4CE4-A4FC-15AA18D325BC}"/>
          </ac:picMkLst>
        </pc:picChg>
      </pc:sldChg>
    </pc:docChg>
  </pc:docChgLst>
  <pc:docChgLst>
    <pc:chgData name="Antonova, Gabriela H" userId="S::gantonova@nps.gov::8022fd9e-164b-460f-bb56-aba1b96d1e3a" providerId="AD" clId="Web-{C7AFCA1E-1249-B3DA-5FB5-E5736657D07D}"/>
    <pc:docChg chg="modSld">
      <pc:chgData name="Antonova, Gabriela H" userId="S::gantonova@nps.gov::8022fd9e-164b-460f-bb56-aba1b96d1e3a" providerId="AD" clId="Web-{C7AFCA1E-1249-B3DA-5FB5-E5736657D07D}" dt="2021-08-17T17:21:05.887" v="126"/>
      <pc:docMkLst>
        <pc:docMk/>
      </pc:docMkLst>
      <pc:sldChg chg="modSp">
        <pc:chgData name="Antonova, Gabriela H" userId="S::gantonova@nps.gov::8022fd9e-164b-460f-bb56-aba1b96d1e3a" providerId="AD" clId="Web-{C7AFCA1E-1249-B3DA-5FB5-E5736657D07D}" dt="2021-08-17T16:23:23.542" v="16" actId="1076"/>
        <pc:sldMkLst>
          <pc:docMk/>
          <pc:sldMk cId="2185348837" sldId="309"/>
        </pc:sldMkLst>
        <pc:spChg chg="mod">
          <ac:chgData name="Antonova, Gabriela H" userId="S::gantonova@nps.gov::8022fd9e-164b-460f-bb56-aba1b96d1e3a" providerId="AD" clId="Web-{C7AFCA1E-1249-B3DA-5FB5-E5736657D07D}" dt="2021-08-17T16:23:21.292" v="15" actId="1076"/>
          <ac:spMkLst>
            <pc:docMk/>
            <pc:sldMk cId="2185348837" sldId="309"/>
            <ac:spMk id="5" creationId="{F9B18DE5-FE71-426B-8E46-EE4E0D7F4CF9}"/>
          </ac:spMkLst>
        </pc:spChg>
        <pc:spChg chg="mod">
          <ac:chgData name="Antonova, Gabriela H" userId="S::gantonova@nps.gov::8022fd9e-164b-460f-bb56-aba1b96d1e3a" providerId="AD" clId="Web-{C7AFCA1E-1249-B3DA-5FB5-E5736657D07D}" dt="2021-08-17T16:23:23.542" v="16" actId="1076"/>
          <ac:spMkLst>
            <pc:docMk/>
            <pc:sldMk cId="2185348837" sldId="309"/>
            <ac:spMk id="7" creationId="{7AC04B1A-3281-4F24-80B4-EE7B059AEC80}"/>
          </ac:spMkLst>
        </pc:spChg>
        <pc:spChg chg="mod">
          <ac:chgData name="Antonova, Gabriela H" userId="S::gantonova@nps.gov::8022fd9e-164b-460f-bb56-aba1b96d1e3a" providerId="AD" clId="Web-{C7AFCA1E-1249-B3DA-5FB5-E5736657D07D}" dt="2021-08-17T16:22:23.568" v="13" actId="1076"/>
          <ac:spMkLst>
            <pc:docMk/>
            <pc:sldMk cId="2185348837" sldId="309"/>
            <ac:spMk id="8" creationId="{A1AC86F1-5188-47D1-8C0A-5622CFF62D04}"/>
          </ac:spMkLst>
        </pc:spChg>
        <pc:spChg chg="mod">
          <ac:chgData name="Antonova, Gabriela H" userId="S::gantonova@nps.gov::8022fd9e-164b-460f-bb56-aba1b96d1e3a" providerId="AD" clId="Web-{C7AFCA1E-1249-B3DA-5FB5-E5736657D07D}" dt="2021-08-17T16:21:53.972" v="9"/>
          <ac:spMkLst>
            <pc:docMk/>
            <pc:sldMk cId="2185348837" sldId="309"/>
            <ac:spMk id="9" creationId="{4BE6CA4C-F548-4E2D-BEF8-53CADA63BBDD}"/>
          </ac:spMkLst>
        </pc:spChg>
      </pc:sldChg>
      <pc:sldChg chg="modSp">
        <pc:chgData name="Antonova, Gabriela H" userId="S::gantonova@nps.gov::8022fd9e-164b-460f-bb56-aba1b96d1e3a" providerId="AD" clId="Web-{C7AFCA1E-1249-B3DA-5FB5-E5736657D07D}" dt="2021-08-17T16:54:15.679" v="52" actId="20577"/>
        <pc:sldMkLst>
          <pc:docMk/>
          <pc:sldMk cId="3723428395" sldId="328"/>
        </pc:sldMkLst>
        <pc:graphicFrameChg chg="modGraphic">
          <ac:chgData name="Antonova, Gabriela H" userId="S::gantonova@nps.gov::8022fd9e-164b-460f-bb56-aba1b96d1e3a" providerId="AD" clId="Web-{C7AFCA1E-1249-B3DA-5FB5-E5736657D07D}" dt="2021-08-17T16:54:15.679" v="52" actId="20577"/>
          <ac:graphicFrameMkLst>
            <pc:docMk/>
            <pc:sldMk cId="3723428395" sldId="328"/>
            <ac:graphicFrameMk id="9" creationId="{1DED1453-2036-46CE-AD80-925A034DA707}"/>
          </ac:graphicFrameMkLst>
        </pc:graphicFrameChg>
      </pc:sldChg>
      <pc:sldChg chg="modSp">
        <pc:chgData name="Antonova, Gabriela H" userId="S::gantonova@nps.gov::8022fd9e-164b-460f-bb56-aba1b96d1e3a" providerId="AD" clId="Web-{C7AFCA1E-1249-B3DA-5FB5-E5736657D07D}" dt="2021-08-17T16:54:47.619" v="59" actId="20577"/>
        <pc:sldMkLst>
          <pc:docMk/>
          <pc:sldMk cId="1247597808" sldId="329"/>
        </pc:sldMkLst>
        <pc:spChg chg="mod">
          <ac:chgData name="Antonova, Gabriela H" userId="S::gantonova@nps.gov::8022fd9e-164b-460f-bb56-aba1b96d1e3a" providerId="AD" clId="Web-{C7AFCA1E-1249-B3DA-5FB5-E5736657D07D}" dt="2021-08-17T16:54:33.118" v="54" actId="20577"/>
          <ac:spMkLst>
            <pc:docMk/>
            <pc:sldMk cId="1247597808" sldId="329"/>
            <ac:spMk id="12" creationId="{DD1CFAD8-3FAB-497E-9519-9568AE7C11ED}"/>
          </ac:spMkLst>
        </pc:spChg>
        <pc:spChg chg="mod">
          <ac:chgData name="Antonova, Gabriela H" userId="S::gantonova@nps.gov::8022fd9e-164b-460f-bb56-aba1b96d1e3a" providerId="AD" clId="Web-{C7AFCA1E-1249-B3DA-5FB5-E5736657D07D}" dt="2021-08-17T16:54:36.071" v="55" actId="20577"/>
          <ac:spMkLst>
            <pc:docMk/>
            <pc:sldMk cId="1247597808" sldId="329"/>
            <ac:spMk id="15" creationId="{0B0958AE-3414-49E4-940D-1D9D8A76AF43}"/>
          </ac:spMkLst>
        </pc:spChg>
        <pc:spChg chg="mod">
          <ac:chgData name="Antonova, Gabriela H" userId="S::gantonova@nps.gov::8022fd9e-164b-460f-bb56-aba1b96d1e3a" providerId="AD" clId="Web-{C7AFCA1E-1249-B3DA-5FB5-E5736657D07D}" dt="2021-08-17T16:54:39.009" v="56" actId="20577"/>
          <ac:spMkLst>
            <pc:docMk/>
            <pc:sldMk cId="1247597808" sldId="329"/>
            <ac:spMk id="18" creationId="{45D9BC7F-598C-4E83-A180-873CC633117A}"/>
          </ac:spMkLst>
        </pc:spChg>
        <pc:spChg chg="mod">
          <ac:chgData name="Antonova, Gabriela H" userId="S::gantonova@nps.gov::8022fd9e-164b-460f-bb56-aba1b96d1e3a" providerId="AD" clId="Web-{C7AFCA1E-1249-B3DA-5FB5-E5736657D07D}" dt="2021-08-17T16:54:41.744" v="57" actId="20577"/>
          <ac:spMkLst>
            <pc:docMk/>
            <pc:sldMk cId="1247597808" sldId="329"/>
            <ac:spMk id="21" creationId="{DF52040A-C9DA-436E-83AC-817730CBFA28}"/>
          </ac:spMkLst>
        </pc:spChg>
        <pc:spChg chg="mod">
          <ac:chgData name="Antonova, Gabriela H" userId="S::gantonova@nps.gov::8022fd9e-164b-460f-bb56-aba1b96d1e3a" providerId="AD" clId="Web-{C7AFCA1E-1249-B3DA-5FB5-E5736657D07D}" dt="2021-08-17T16:54:44.728" v="58" actId="20577"/>
          <ac:spMkLst>
            <pc:docMk/>
            <pc:sldMk cId="1247597808" sldId="329"/>
            <ac:spMk id="24" creationId="{5EA55025-F5CC-441A-B3C0-5C66756497BC}"/>
          </ac:spMkLst>
        </pc:spChg>
        <pc:spChg chg="mod">
          <ac:chgData name="Antonova, Gabriela H" userId="S::gantonova@nps.gov::8022fd9e-164b-460f-bb56-aba1b96d1e3a" providerId="AD" clId="Web-{C7AFCA1E-1249-B3DA-5FB5-E5736657D07D}" dt="2021-08-17T16:54:47.619" v="59" actId="20577"/>
          <ac:spMkLst>
            <pc:docMk/>
            <pc:sldMk cId="1247597808" sldId="329"/>
            <ac:spMk id="27" creationId="{5EF54C20-BB0B-4BAC-8850-FCE058A705BF}"/>
          </ac:spMkLst>
        </pc:spChg>
        <pc:graphicFrameChg chg="modGraphic">
          <ac:chgData name="Antonova, Gabriela H" userId="S::gantonova@nps.gov::8022fd9e-164b-460f-bb56-aba1b96d1e3a" providerId="AD" clId="Web-{C7AFCA1E-1249-B3DA-5FB5-E5736657D07D}" dt="2021-08-17T16:53:54.177" v="51" actId="20577"/>
          <ac:graphicFrameMkLst>
            <pc:docMk/>
            <pc:sldMk cId="1247597808" sldId="329"/>
            <ac:graphicFrameMk id="7" creationId="{6D2D24F6-EC15-408A-859E-0AE97DFF4C79}"/>
          </ac:graphicFrameMkLst>
        </pc:graphicFrameChg>
      </pc:sldChg>
      <pc:sldChg chg="modSp">
        <pc:chgData name="Antonova, Gabriela H" userId="S::gantonova@nps.gov::8022fd9e-164b-460f-bb56-aba1b96d1e3a" providerId="AD" clId="Web-{C7AFCA1E-1249-B3DA-5FB5-E5736657D07D}" dt="2021-08-17T16:55:08.856" v="65" actId="20577"/>
        <pc:sldMkLst>
          <pc:docMk/>
          <pc:sldMk cId="3965158882" sldId="330"/>
        </pc:sldMkLst>
        <pc:spChg chg="mod">
          <ac:chgData name="Antonova, Gabriela H" userId="S::gantonova@nps.gov::8022fd9e-164b-460f-bb56-aba1b96d1e3a" providerId="AD" clId="Web-{C7AFCA1E-1249-B3DA-5FB5-E5736657D07D}" dt="2021-08-17T16:54:51.479" v="60" actId="20577"/>
          <ac:spMkLst>
            <pc:docMk/>
            <pc:sldMk cId="3965158882" sldId="330"/>
            <ac:spMk id="31" creationId="{1AC3D00B-24A2-4855-86A3-95D481B2A84E}"/>
          </ac:spMkLst>
        </pc:spChg>
        <pc:spChg chg="mod">
          <ac:chgData name="Antonova, Gabriela H" userId="S::gantonova@nps.gov::8022fd9e-164b-460f-bb56-aba1b96d1e3a" providerId="AD" clId="Web-{C7AFCA1E-1249-B3DA-5FB5-E5736657D07D}" dt="2021-08-17T16:54:54.401" v="61" actId="20577"/>
          <ac:spMkLst>
            <pc:docMk/>
            <pc:sldMk cId="3965158882" sldId="330"/>
            <ac:spMk id="34" creationId="{747BFA6B-3848-457C-9860-E36A63BD64E3}"/>
          </ac:spMkLst>
        </pc:spChg>
        <pc:spChg chg="mod">
          <ac:chgData name="Antonova, Gabriela H" userId="S::gantonova@nps.gov::8022fd9e-164b-460f-bb56-aba1b96d1e3a" providerId="AD" clId="Web-{C7AFCA1E-1249-B3DA-5FB5-E5736657D07D}" dt="2021-08-17T16:54:57.370" v="62" actId="20577"/>
          <ac:spMkLst>
            <pc:docMk/>
            <pc:sldMk cId="3965158882" sldId="330"/>
            <ac:spMk id="37" creationId="{1347C0A0-0B3E-4350-8101-8C7F64A2CC00}"/>
          </ac:spMkLst>
        </pc:spChg>
        <pc:spChg chg="mod">
          <ac:chgData name="Antonova, Gabriela H" userId="S::gantonova@nps.gov::8022fd9e-164b-460f-bb56-aba1b96d1e3a" providerId="AD" clId="Web-{C7AFCA1E-1249-B3DA-5FB5-E5736657D07D}" dt="2021-08-17T16:54:59.964" v="63" actId="20577"/>
          <ac:spMkLst>
            <pc:docMk/>
            <pc:sldMk cId="3965158882" sldId="330"/>
            <ac:spMk id="40" creationId="{C248BCE7-39CC-49D3-B05C-37282BF7F452}"/>
          </ac:spMkLst>
        </pc:spChg>
        <pc:spChg chg="mod">
          <ac:chgData name="Antonova, Gabriela H" userId="S::gantonova@nps.gov::8022fd9e-164b-460f-bb56-aba1b96d1e3a" providerId="AD" clId="Web-{C7AFCA1E-1249-B3DA-5FB5-E5736657D07D}" dt="2021-08-17T16:55:05.558" v="64" actId="20577"/>
          <ac:spMkLst>
            <pc:docMk/>
            <pc:sldMk cId="3965158882" sldId="330"/>
            <ac:spMk id="43" creationId="{141CF448-3C64-4518-8A7D-67BEF6B4F5EA}"/>
          </ac:spMkLst>
        </pc:spChg>
        <pc:spChg chg="mod">
          <ac:chgData name="Antonova, Gabriela H" userId="S::gantonova@nps.gov::8022fd9e-164b-460f-bb56-aba1b96d1e3a" providerId="AD" clId="Web-{C7AFCA1E-1249-B3DA-5FB5-E5736657D07D}" dt="2021-08-17T16:55:08.856" v="65" actId="20577"/>
          <ac:spMkLst>
            <pc:docMk/>
            <pc:sldMk cId="3965158882" sldId="330"/>
            <ac:spMk id="46" creationId="{D4FD46EB-249D-4A4F-A9E9-E4C5F073227C}"/>
          </ac:spMkLst>
        </pc:spChg>
        <pc:graphicFrameChg chg="modGraphic">
          <ac:chgData name="Antonova, Gabriela H" userId="S::gantonova@nps.gov::8022fd9e-164b-460f-bb56-aba1b96d1e3a" providerId="AD" clId="Web-{C7AFCA1E-1249-B3DA-5FB5-E5736657D07D}" dt="2021-08-17T16:54:25.477" v="53" actId="20577"/>
          <ac:graphicFrameMkLst>
            <pc:docMk/>
            <pc:sldMk cId="3965158882" sldId="330"/>
            <ac:graphicFrameMk id="28" creationId="{0869E81E-E0BC-446E-AA42-3EA3963F2879}"/>
          </ac:graphicFrameMkLst>
        </pc:graphicFrameChg>
      </pc:sldChg>
      <pc:sldChg chg="modSp">
        <pc:chgData name="Antonova, Gabriela H" userId="S::gantonova@nps.gov::8022fd9e-164b-460f-bb56-aba1b96d1e3a" providerId="AD" clId="Web-{C7AFCA1E-1249-B3DA-5FB5-E5736657D07D}" dt="2021-08-17T17:17:50.791" v="121" actId="20577"/>
        <pc:sldMkLst>
          <pc:docMk/>
          <pc:sldMk cId="2222716339" sldId="333"/>
        </pc:sldMkLst>
        <pc:graphicFrameChg chg="mod modGraphic">
          <ac:chgData name="Antonova, Gabriela H" userId="S::gantonova@nps.gov::8022fd9e-164b-460f-bb56-aba1b96d1e3a" providerId="AD" clId="Web-{C7AFCA1E-1249-B3DA-5FB5-E5736657D07D}" dt="2021-08-17T17:17:50.791" v="121" actId="20577"/>
          <ac:graphicFrameMkLst>
            <pc:docMk/>
            <pc:sldMk cId="2222716339" sldId="333"/>
            <ac:graphicFrameMk id="20" creationId="{F83850D8-A343-4FA5-8768-E684001AD945}"/>
          </ac:graphicFrameMkLst>
        </pc:graphicFrameChg>
      </pc:sldChg>
      <pc:sldChg chg="modSp">
        <pc:chgData name="Antonova, Gabriela H" userId="S::gantonova@nps.gov::8022fd9e-164b-460f-bb56-aba1b96d1e3a" providerId="AD" clId="Web-{C7AFCA1E-1249-B3DA-5FB5-E5736657D07D}" dt="2021-08-17T16:38:20.155" v="45" actId="20577"/>
        <pc:sldMkLst>
          <pc:docMk/>
          <pc:sldMk cId="1472061974" sldId="339"/>
        </pc:sldMkLst>
        <pc:spChg chg="mod">
          <ac:chgData name="Antonova, Gabriela H" userId="S::gantonova@nps.gov::8022fd9e-164b-460f-bb56-aba1b96d1e3a" providerId="AD" clId="Web-{C7AFCA1E-1249-B3DA-5FB5-E5736657D07D}" dt="2021-08-17T16:16:37.006" v="0" actId="20577"/>
          <ac:spMkLst>
            <pc:docMk/>
            <pc:sldMk cId="1472061974" sldId="339"/>
            <ac:spMk id="28" creationId="{B0BFD352-2F7F-4CFD-903E-686DB3722102}"/>
          </ac:spMkLst>
        </pc:spChg>
        <pc:graphicFrameChg chg="modGraphic">
          <ac:chgData name="Antonova, Gabriela H" userId="S::gantonova@nps.gov::8022fd9e-164b-460f-bb56-aba1b96d1e3a" providerId="AD" clId="Web-{C7AFCA1E-1249-B3DA-5FB5-E5736657D07D}" dt="2021-08-17T16:38:20.155" v="45" actId="20577"/>
          <ac:graphicFrameMkLst>
            <pc:docMk/>
            <pc:sldMk cId="1472061974" sldId="339"/>
            <ac:graphicFrameMk id="27" creationId="{BAC6044B-F42A-41B4-8682-D8732541BE0F}"/>
          </ac:graphicFrameMkLst>
        </pc:graphicFrameChg>
      </pc:sldChg>
      <pc:sldChg chg="modSp">
        <pc:chgData name="Antonova, Gabriela H" userId="S::gantonova@nps.gov::8022fd9e-164b-460f-bb56-aba1b96d1e3a" providerId="AD" clId="Web-{C7AFCA1E-1249-B3DA-5FB5-E5736657D07D}" dt="2021-08-17T16:46:30.684" v="50" actId="20577"/>
        <pc:sldMkLst>
          <pc:docMk/>
          <pc:sldMk cId="3385621501" sldId="346"/>
        </pc:sldMkLst>
        <pc:spChg chg="mod">
          <ac:chgData name="Antonova, Gabriela H" userId="S::gantonova@nps.gov::8022fd9e-164b-460f-bb56-aba1b96d1e3a" providerId="AD" clId="Web-{C7AFCA1E-1249-B3DA-5FB5-E5736657D07D}" dt="2021-08-17T16:46:30.684" v="50" actId="20577"/>
          <ac:spMkLst>
            <pc:docMk/>
            <pc:sldMk cId="3385621501" sldId="346"/>
            <ac:spMk id="2" creationId="{4AB5CCDC-3E56-4D8D-BAD3-F85B9D64AFFD}"/>
          </ac:spMkLst>
        </pc:spChg>
      </pc:sldChg>
      <pc:sldChg chg="addSp delSp modSp">
        <pc:chgData name="Antonova, Gabriela H" userId="S::gantonova@nps.gov::8022fd9e-164b-460f-bb56-aba1b96d1e3a" providerId="AD" clId="Web-{C7AFCA1E-1249-B3DA-5FB5-E5736657D07D}" dt="2021-08-17T17:21:05.887" v="126"/>
        <pc:sldMkLst>
          <pc:docMk/>
          <pc:sldMk cId="3534985956" sldId="358"/>
        </pc:sldMkLst>
        <pc:spChg chg="mod">
          <ac:chgData name="Antonova, Gabriela H" userId="S::gantonova@nps.gov::8022fd9e-164b-460f-bb56-aba1b96d1e3a" providerId="AD" clId="Web-{C7AFCA1E-1249-B3DA-5FB5-E5736657D07D}" dt="2021-08-17T17:17:13.726" v="116" actId="20577"/>
          <ac:spMkLst>
            <pc:docMk/>
            <pc:sldMk cId="3534985956" sldId="358"/>
            <ac:spMk id="16" creationId="{9C8A3368-347B-4E79-9893-67E4E68F12FE}"/>
          </ac:spMkLst>
        </pc:spChg>
        <pc:graphicFrameChg chg="modGraphic">
          <ac:chgData name="Antonova, Gabriela H" userId="S::gantonova@nps.gov::8022fd9e-164b-460f-bb56-aba1b96d1e3a" providerId="AD" clId="Web-{C7AFCA1E-1249-B3DA-5FB5-E5736657D07D}" dt="2021-08-17T17:18:01.121" v="124" actId="20577"/>
          <ac:graphicFrameMkLst>
            <pc:docMk/>
            <pc:sldMk cId="3534985956" sldId="358"/>
            <ac:graphicFrameMk id="8" creationId="{D7064274-4BAE-487C-8CD4-E7CE5A597091}"/>
          </ac:graphicFrameMkLst>
        </pc:graphicFrameChg>
        <pc:picChg chg="add del mod">
          <ac:chgData name="Antonova, Gabriela H" userId="S::gantonova@nps.gov::8022fd9e-164b-460f-bb56-aba1b96d1e3a" providerId="AD" clId="Web-{C7AFCA1E-1249-B3DA-5FB5-E5736657D07D}" dt="2021-08-17T17:21:05.887" v="126"/>
          <ac:picMkLst>
            <pc:docMk/>
            <pc:sldMk cId="3534985956" sldId="358"/>
            <ac:picMk id="48" creationId="{48A49EF8-2522-4BAF-B685-E103529AD0CC}"/>
          </ac:picMkLst>
        </pc:picChg>
      </pc:sldChg>
      <pc:sldChg chg="modSp delCm">
        <pc:chgData name="Antonova, Gabriela H" userId="S::gantonova@nps.gov::8022fd9e-164b-460f-bb56-aba1b96d1e3a" providerId="AD" clId="Web-{C7AFCA1E-1249-B3DA-5FB5-E5736657D07D}" dt="2021-08-17T17:14:55.213" v="75" actId="14100"/>
        <pc:sldMkLst>
          <pc:docMk/>
          <pc:sldMk cId="186518797" sldId="384"/>
        </pc:sldMkLst>
        <pc:spChg chg="mod">
          <ac:chgData name="Antonova, Gabriela H" userId="S::gantonova@nps.gov::8022fd9e-164b-460f-bb56-aba1b96d1e3a" providerId="AD" clId="Web-{C7AFCA1E-1249-B3DA-5FB5-E5736657D07D}" dt="2021-08-17T16:20:29.542" v="2" actId="20577"/>
          <ac:spMkLst>
            <pc:docMk/>
            <pc:sldMk cId="186518797" sldId="384"/>
            <ac:spMk id="6" creationId="{2C0C06BE-25CD-4553-8A25-AA2300A949BF}"/>
          </ac:spMkLst>
        </pc:spChg>
        <pc:spChg chg="mod">
          <ac:chgData name="Antonova, Gabriela H" userId="S::gantonova@nps.gov::8022fd9e-164b-460f-bb56-aba1b96d1e3a" providerId="AD" clId="Web-{C7AFCA1E-1249-B3DA-5FB5-E5736657D07D}" dt="2021-08-17T17:14:55.213" v="75" actId="14100"/>
          <ac:spMkLst>
            <pc:docMk/>
            <pc:sldMk cId="186518797" sldId="384"/>
            <ac:spMk id="7" creationId="{2C5BFC1F-D7BB-450C-BFFF-270B5CE9EB0C}"/>
          </ac:spMkLst>
        </pc:spChg>
      </pc:sldChg>
      <pc:sldChg chg="modSp">
        <pc:chgData name="Antonova, Gabriela H" userId="S::gantonova@nps.gov::8022fd9e-164b-460f-bb56-aba1b96d1e3a" providerId="AD" clId="Web-{C7AFCA1E-1249-B3DA-5FB5-E5736657D07D}" dt="2021-08-17T17:10:18.110" v="69" actId="20577"/>
        <pc:sldMkLst>
          <pc:docMk/>
          <pc:sldMk cId="1765200081" sldId="390"/>
        </pc:sldMkLst>
        <pc:spChg chg="mod">
          <ac:chgData name="Antonova, Gabriela H" userId="S::gantonova@nps.gov::8022fd9e-164b-460f-bb56-aba1b96d1e3a" providerId="AD" clId="Web-{C7AFCA1E-1249-B3DA-5FB5-E5736657D07D}" dt="2021-08-17T17:10:18.110" v="69" actId="20577"/>
          <ac:spMkLst>
            <pc:docMk/>
            <pc:sldMk cId="1765200081" sldId="390"/>
            <ac:spMk id="3" creationId="{C28C5391-D41D-4CAC-AC2C-711B0DFC094C}"/>
          </ac:spMkLst>
        </pc:spChg>
      </pc:sldChg>
    </pc:docChg>
  </pc:docChgLst>
  <pc:docChgLst>
    <pc:chgData name="Antonova, Gabriela H" userId="S::gantonova@nps.gov::8022fd9e-164b-460f-bb56-aba1b96d1e3a" providerId="AD" clId="Web-{8AE21536-CD58-4614-97EF-0B14C399EF68}"/>
    <pc:docChg chg="modSld sldOrd">
      <pc:chgData name="Antonova, Gabriela H" userId="S::gantonova@nps.gov::8022fd9e-164b-460f-bb56-aba1b96d1e3a" providerId="AD" clId="Web-{8AE21536-CD58-4614-97EF-0B14C399EF68}" dt="2021-08-09T15:26:40.802" v="99" actId="1076"/>
      <pc:docMkLst>
        <pc:docMk/>
      </pc:docMkLst>
      <pc:sldChg chg="addSp delSp modSp">
        <pc:chgData name="Antonova, Gabriela H" userId="S::gantonova@nps.gov::8022fd9e-164b-460f-bb56-aba1b96d1e3a" providerId="AD" clId="Web-{8AE21536-CD58-4614-97EF-0B14C399EF68}" dt="2021-08-09T15:07:51.227" v="5" actId="1076"/>
        <pc:sldMkLst>
          <pc:docMk/>
          <pc:sldMk cId="1913640482" sldId="298"/>
        </pc:sldMkLst>
        <pc:picChg chg="add mod">
          <ac:chgData name="Antonova, Gabriela H" userId="S::gantonova@nps.gov::8022fd9e-164b-460f-bb56-aba1b96d1e3a" providerId="AD" clId="Web-{8AE21536-CD58-4614-97EF-0B14C399EF68}" dt="2021-08-09T15:07:45.320" v="1"/>
          <ac:picMkLst>
            <pc:docMk/>
            <pc:sldMk cId="1913640482" sldId="298"/>
            <ac:picMk id="2" creationId="{F4C38A27-35C1-448E-9D2E-CEE8AC5F37E4}"/>
          </ac:picMkLst>
        </pc:picChg>
        <pc:picChg chg="del">
          <ac:chgData name="Antonova, Gabriela H" userId="S::gantonova@nps.gov::8022fd9e-164b-460f-bb56-aba1b96d1e3a" providerId="AD" clId="Web-{8AE21536-CD58-4614-97EF-0B14C399EF68}" dt="2021-08-09T15:07:44.336" v="0"/>
          <ac:picMkLst>
            <pc:docMk/>
            <pc:sldMk cId="1913640482" sldId="298"/>
            <ac:picMk id="3" creationId="{082884D9-942A-4315-868D-B1B84964F876}"/>
          </ac:picMkLst>
        </pc:picChg>
        <pc:picChg chg="add mod">
          <ac:chgData name="Antonova, Gabriela H" userId="S::gantonova@nps.gov::8022fd9e-164b-460f-bb56-aba1b96d1e3a" providerId="AD" clId="Web-{8AE21536-CD58-4614-97EF-0B14C399EF68}" dt="2021-08-09T15:07:51.227" v="5" actId="1076"/>
          <ac:picMkLst>
            <pc:docMk/>
            <pc:sldMk cId="1913640482" sldId="298"/>
            <ac:picMk id="4" creationId="{CD1290DD-2AA6-4E5B-B942-1880B16AED23}"/>
          </ac:picMkLst>
        </pc:picChg>
      </pc:sldChg>
      <pc:sldChg chg="addSp delSp modSp">
        <pc:chgData name="Antonova, Gabriela H" userId="S::gantonova@nps.gov::8022fd9e-164b-460f-bb56-aba1b96d1e3a" providerId="AD" clId="Web-{8AE21536-CD58-4614-97EF-0B14C399EF68}" dt="2021-08-09T15:26:40.802" v="99" actId="1076"/>
        <pc:sldMkLst>
          <pc:docMk/>
          <pc:sldMk cId="1586751271" sldId="301"/>
        </pc:sldMkLst>
        <pc:spChg chg="add del mod">
          <ac:chgData name="Antonova, Gabriela H" userId="S::gantonova@nps.gov::8022fd9e-164b-460f-bb56-aba1b96d1e3a" providerId="AD" clId="Web-{8AE21536-CD58-4614-97EF-0B14C399EF68}" dt="2021-08-09T15:26:02.330" v="91"/>
          <ac:spMkLst>
            <pc:docMk/>
            <pc:sldMk cId="1586751271" sldId="301"/>
            <ac:spMk id="5" creationId="{B6872172-4607-4426-A398-A877B909088A}"/>
          </ac:spMkLst>
        </pc:spChg>
        <pc:picChg chg="del">
          <ac:chgData name="Antonova, Gabriela H" userId="S::gantonova@nps.gov::8022fd9e-164b-460f-bb56-aba1b96d1e3a" providerId="AD" clId="Web-{8AE21536-CD58-4614-97EF-0B14C399EF68}" dt="2021-08-09T15:25:46.750" v="90"/>
          <ac:picMkLst>
            <pc:docMk/>
            <pc:sldMk cId="1586751271" sldId="301"/>
            <ac:picMk id="6" creationId="{A260B29F-C8BB-422B-BA52-9D5BBF2BE24D}"/>
          </ac:picMkLst>
        </pc:picChg>
        <pc:picChg chg="add mod ord">
          <ac:chgData name="Antonova, Gabriela H" userId="S::gantonova@nps.gov::8022fd9e-164b-460f-bb56-aba1b96d1e3a" providerId="AD" clId="Web-{8AE21536-CD58-4614-97EF-0B14C399EF68}" dt="2021-08-09T15:26:40.802" v="99" actId="1076"/>
          <ac:picMkLst>
            <pc:docMk/>
            <pc:sldMk cId="1586751271" sldId="301"/>
            <ac:picMk id="8" creationId="{14D35083-5166-4D82-B898-911CE87B1617}"/>
          </ac:picMkLst>
        </pc:picChg>
      </pc:sldChg>
      <pc:sldChg chg="addSp delSp modSp">
        <pc:chgData name="Antonova, Gabriela H" userId="S::gantonova@nps.gov::8022fd9e-164b-460f-bb56-aba1b96d1e3a" providerId="AD" clId="Web-{8AE21536-CD58-4614-97EF-0B14C399EF68}" dt="2021-08-09T15:22:37.904" v="89" actId="14100"/>
        <pc:sldMkLst>
          <pc:docMk/>
          <pc:sldMk cId="1531033866" sldId="311"/>
        </pc:sldMkLst>
        <pc:spChg chg="mod">
          <ac:chgData name="Antonova, Gabriela H" userId="S::gantonova@nps.gov::8022fd9e-164b-460f-bb56-aba1b96d1e3a" providerId="AD" clId="Web-{8AE21536-CD58-4614-97EF-0B14C399EF68}" dt="2021-08-09T15:22:37.904" v="89" actId="14100"/>
          <ac:spMkLst>
            <pc:docMk/>
            <pc:sldMk cId="1531033866" sldId="311"/>
            <ac:spMk id="3" creationId="{F994F760-2C6F-4827-A78F-97320F976620}"/>
          </ac:spMkLst>
        </pc:spChg>
        <pc:spChg chg="add del mod">
          <ac:chgData name="Antonova, Gabriela H" userId="S::gantonova@nps.gov::8022fd9e-164b-460f-bb56-aba1b96d1e3a" providerId="AD" clId="Web-{8AE21536-CD58-4614-97EF-0B14C399EF68}" dt="2021-08-09T15:21:01.630" v="79"/>
          <ac:spMkLst>
            <pc:docMk/>
            <pc:sldMk cId="1531033866" sldId="311"/>
            <ac:spMk id="7" creationId="{D0A3F5FC-06F3-4E93-80D9-36AEB4C01A2F}"/>
          </ac:spMkLst>
        </pc:spChg>
        <pc:spChg chg="add del mod">
          <ac:chgData name="Antonova, Gabriela H" userId="S::gantonova@nps.gov::8022fd9e-164b-460f-bb56-aba1b96d1e3a" providerId="AD" clId="Web-{8AE21536-CD58-4614-97EF-0B14C399EF68}" dt="2021-08-09T15:21:44.806" v="81"/>
          <ac:spMkLst>
            <pc:docMk/>
            <pc:sldMk cId="1531033866" sldId="311"/>
            <ac:spMk id="10" creationId="{AB634C71-0C7F-4C74-9FD7-DA65A3849E13}"/>
          </ac:spMkLst>
        </pc:spChg>
        <pc:picChg chg="add del mod ord modCrop">
          <ac:chgData name="Antonova, Gabriela H" userId="S::gantonova@nps.gov::8022fd9e-164b-460f-bb56-aba1b96d1e3a" providerId="AD" clId="Web-{8AE21536-CD58-4614-97EF-0B14C399EF68}" dt="2021-08-09T15:21:02.317" v="80"/>
          <ac:picMkLst>
            <pc:docMk/>
            <pc:sldMk cId="1531033866" sldId="311"/>
            <ac:picMk id="8" creationId="{5267C794-5CB5-46B4-8EE4-1E9204EB94D0}"/>
          </ac:picMkLst>
        </pc:picChg>
        <pc:picChg chg="add mod ord modCrop">
          <ac:chgData name="Antonova, Gabriela H" userId="S::gantonova@nps.gov::8022fd9e-164b-460f-bb56-aba1b96d1e3a" providerId="AD" clId="Web-{8AE21536-CD58-4614-97EF-0B14C399EF68}" dt="2021-08-09T15:22:12.668" v="86"/>
          <ac:picMkLst>
            <pc:docMk/>
            <pc:sldMk cId="1531033866" sldId="311"/>
            <ac:picMk id="11" creationId="{55DEEE87-13E5-48DC-BBF0-B339C004D824}"/>
          </ac:picMkLst>
        </pc:picChg>
        <pc:picChg chg="del">
          <ac:chgData name="Antonova, Gabriela H" userId="S::gantonova@nps.gov::8022fd9e-164b-460f-bb56-aba1b96d1e3a" providerId="AD" clId="Web-{8AE21536-CD58-4614-97EF-0B14C399EF68}" dt="2021-08-09T15:20:57.317" v="78"/>
          <ac:picMkLst>
            <pc:docMk/>
            <pc:sldMk cId="1531033866" sldId="311"/>
            <ac:picMk id="27" creationId="{0A4C3661-E871-49C2-AE93-E65DB8A85706}"/>
          </ac:picMkLst>
        </pc:picChg>
      </pc:sldChg>
      <pc:sldChg chg="addSp delSp modSp">
        <pc:chgData name="Antonova, Gabriela H" userId="S::gantonova@nps.gov::8022fd9e-164b-460f-bb56-aba1b96d1e3a" providerId="AD" clId="Web-{8AE21536-CD58-4614-97EF-0B14C399EF68}" dt="2021-08-09T15:10:23.382" v="37" actId="14100"/>
        <pc:sldMkLst>
          <pc:docMk/>
          <pc:sldMk cId="4285481874" sldId="316"/>
        </pc:sldMkLst>
        <pc:spChg chg="mod">
          <ac:chgData name="Antonova, Gabriela H" userId="S::gantonova@nps.gov::8022fd9e-164b-460f-bb56-aba1b96d1e3a" providerId="AD" clId="Web-{8AE21536-CD58-4614-97EF-0B14C399EF68}" dt="2021-08-09T15:08:40.263" v="15" actId="20577"/>
          <ac:spMkLst>
            <pc:docMk/>
            <pc:sldMk cId="4285481874" sldId="316"/>
            <ac:spMk id="6" creationId="{273876C9-00BF-4B8C-8CDB-CA22C5F2A0BF}"/>
          </ac:spMkLst>
        </pc:spChg>
        <pc:spChg chg="add del mod">
          <ac:chgData name="Antonova, Gabriela H" userId="S::gantonova@nps.gov::8022fd9e-164b-460f-bb56-aba1b96d1e3a" providerId="AD" clId="Web-{8AE21536-CD58-4614-97EF-0B14C399EF68}" dt="2021-08-09T15:09:16.329" v="23"/>
          <ac:spMkLst>
            <pc:docMk/>
            <pc:sldMk cId="4285481874" sldId="316"/>
            <ac:spMk id="8" creationId="{6895E303-A566-49D9-91FA-145B2205E2AA}"/>
          </ac:spMkLst>
        </pc:spChg>
        <pc:picChg chg="del">
          <ac:chgData name="Antonova, Gabriela H" userId="S::gantonova@nps.gov::8022fd9e-164b-460f-bb56-aba1b96d1e3a" providerId="AD" clId="Web-{8AE21536-CD58-4614-97EF-0B14C399EF68}" dt="2021-08-09T15:09:02.421" v="22"/>
          <ac:picMkLst>
            <pc:docMk/>
            <pc:sldMk cId="4285481874" sldId="316"/>
            <ac:picMk id="2" creationId="{EBC31C25-A005-4FD7-AD49-8AE73E5FCEAC}"/>
          </ac:picMkLst>
        </pc:picChg>
        <pc:picChg chg="add mod modCrop">
          <ac:chgData name="Antonova, Gabriela H" userId="S::gantonova@nps.gov::8022fd9e-164b-460f-bb56-aba1b96d1e3a" providerId="AD" clId="Web-{8AE21536-CD58-4614-97EF-0B14C399EF68}" dt="2021-08-09T15:10:23.382" v="37" actId="14100"/>
          <ac:picMkLst>
            <pc:docMk/>
            <pc:sldMk cId="4285481874" sldId="316"/>
            <ac:picMk id="3" creationId="{B0C096D4-F7B4-418D-8CAF-69EBE2E45CC2}"/>
          </ac:picMkLst>
        </pc:picChg>
        <pc:picChg chg="del">
          <ac:chgData name="Antonova, Gabriela H" userId="S::gantonova@nps.gov::8022fd9e-164b-460f-bb56-aba1b96d1e3a" providerId="AD" clId="Web-{8AE21536-CD58-4614-97EF-0B14C399EF68}" dt="2021-08-09T15:08:40.872" v="16"/>
          <ac:picMkLst>
            <pc:docMk/>
            <pc:sldMk cId="4285481874" sldId="316"/>
            <ac:picMk id="5" creationId="{A54449CE-E7DB-479A-8E07-36243628C021}"/>
          </ac:picMkLst>
        </pc:picChg>
        <pc:picChg chg="add mod ord">
          <ac:chgData name="Antonova, Gabriela H" userId="S::gantonova@nps.gov::8022fd9e-164b-460f-bb56-aba1b96d1e3a" providerId="AD" clId="Web-{8AE21536-CD58-4614-97EF-0B14C399EF68}" dt="2021-08-09T15:10:17.350" v="35" actId="1076"/>
          <ac:picMkLst>
            <pc:docMk/>
            <pc:sldMk cId="4285481874" sldId="316"/>
            <ac:picMk id="9" creationId="{BFC0DFFA-5CC7-477A-9434-14CDA94A1BA5}"/>
          </ac:picMkLst>
        </pc:picChg>
      </pc:sldChg>
      <pc:sldChg chg="addSp delSp modSp">
        <pc:chgData name="Antonova, Gabriela H" userId="S::gantonova@nps.gov::8022fd9e-164b-460f-bb56-aba1b96d1e3a" providerId="AD" clId="Web-{8AE21536-CD58-4614-97EF-0B14C399EF68}" dt="2021-08-09T15:08:29.934" v="12" actId="1076"/>
        <pc:sldMkLst>
          <pc:docMk/>
          <pc:sldMk cId="2743176921" sldId="317"/>
        </pc:sldMkLst>
        <pc:spChg chg="add del mod">
          <ac:chgData name="Antonova, Gabriela H" userId="S::gantonova@nps.gov::8022fd9e-164b-460f-bb56-aba1b96d1e3a" providerId="AD" clId="Web-{8AE21536-CD58-4614-97EF-0B14C399EF68}" dt="2021-08-09T15:08:20.386" v="9"/>
          <ac:spMkLst>
            <pc:docMk/>
            <pc:sldMk cId="2743176921" sldId="317"/>
            <ac:spMk id="3" creationId="{CEC9FD70-1D8A-412D-B603-3C20B4ACF65C}"/>
          </ac:spMkLst>
        </pc:spChg>
        <pc:spChg chg="mod">
          <ac:chgData name="Antonova, Gabriela H" userId="S::gantonova@nps.gov::8022fd9e-164b-460f-bb56-aba1b96d1e3a" providerId="AD" clId="Web-{8AE21536-CD58-4614-97EF-0B14C399EF68}" dt="2021-08-09T15:08:18.245" v="7" actId="20577"/>
          <ac:spMkLst>
            <pc:docMk/>
            <pc:sldMk cId="2743176921" sldId="317"/>
            <ac:spMk id="6" creationId="{273876C9-00BF-4B8C-8CDB-CA22C5F2A0BF}"/>
          </ac:spMkLst>
        </pc:spChg>
        <pc:picChg chg="add mod ord">
          <ac:chgData name="Antonova, Gabriela H" userId="S::gantonova@nps.gov::8022fd9e-164b-460f-bb56-aba1b96d1e3a" providerId="AD" clId="Web-{8AE21536-CD58-4614-97EF-0B14C399EF68}" dt="2021-08-09T15:08:29.934" v="12" actId="1076"/>
          <ac:picMkLst>
            <pc:docMk/>
            <pc:sldMk cId="2743176921" sldId="317"/>
            <ac:picMk id="5" creationId="{0670974C-8CBD-4D1A-9D55-849124AC2668}"/>
          </ac:picMkLst>
        </pc:picChg>
        <pc:picChg chg="del">
          <ac:chgData name="Antonova, Gabriela H" userId="S::gantonova@nps.gov::8022fd9e-164b-460f-bb56-aba1b96d1e3a" providerId="AD" clId="Web-{8AE21536-CD58-4614-97EF-0B14C399EF68}" dt="2021-08-09T15:08:19.511" v="8"/>
          <ac:picMkLst>
            <pc:docMk/>
            <pc:sldMk cId="2743176921" sldId="317"/>
            <ac:picMk id="8" creationId="{97F9F757-125A-42F7-BB4A-741D849CBA0C}"/>
          </ac:picMkLst>
        </pc:picChg>
      </pc:sldChg>
      <pc:sldChg chg="addSp delSp modSp">
        <pc:chgData name="Antonova, Gabriela H" userId="S::gantonova@nps.gov::8022fd9e-164b-460f-bb56-aba1b96d1e3a" providerId="AD" clId="Web-{8AE21536-CD58-4614-97EF-0B14C399EF68}" dt="2021-08-09T15:10:52.494" v="51" actId="1076"/>
        <pc:sldMkLst>
          <pc:docMk/>
          <pc:sldMk cId="824069023" sldId="318"/>
        </pc:sldMkLst>
        <pc:spChg chg="add del mod">
          <ac:chgData name="Antonova, Gabriela H" userId="S::gantonova@nps.gov::8022fd9e-164b-460f-bb56-aba1b96d1e3a" providerId="AD" clId="Web-{8AE21536-CD58-4614-97EF-0B14C399EF68}" dt="2021-08-09T15:10:46.259" v="49"/>
          <ac:spMkLst>
            <pc:docMk/>
            <pc:sldMk cId="824069023" sldId="318"/>
            <ac:spMk id="3" creationId="{38EED605-B5FA-4CFD-9D38-95214F3F20A1}"/>
          </ac:spMkLst>
        </pc:spChg>
        <pc:spChg chg="mod">
          <ac:chgData name="Antonova, Gabriela H" userId="S::gantonova@nps.gov::8022fd9e-164b-460f-bb56-aba1b96d1e3a" providerId="AD" clId="Web-{8AE21536-CD58-4614-97EF-0B14C399EF68}" dt="2021-08-09T15:10:34.852" v="47" actId="20577"/>
          <ac:spMkLst>
            <pc:docMk/>
            <pc:sldMk cId="824069023" sldId="318"/>
            <ac:spMk id="6" creationId="{273876C9-00BF-4B8C-8CDB-CA22C5F2A0BF}"/>
          </ac:spMkLst>
        </pc:spChg>
        <pc:picChg chg="add mod ord">
          <ac:chgData name="Antonova, Gabriela H" userId="S::gantonova@nps.gov::8022fd9e-164b-460f-bb56-aba1b96d1e3a" providerId="AD" clId="Web-{8AE21536-CD58-4614-97EF-0B14C399EF68}" dt="2021-08-09T15:10:52.494" v="51" actId="1076"/>
          <ac:picMkLst>
            <pc:docMk/>
            <pc:sldMk cId="824069023" sldId="318"/>
            <ac:picMk id="5" creationId="{C16049CB-185C-4780-92B6-01E877DBA43C}"/>
          </ac:picMkLst>
        </pc:picChg>
        <pc:picChg chg="del">
          <ac:chgData name="Antonova, Gabriela H" userId="S::gantonova@nps.gov::8022fd9e-164b-460f-bb56-aba1b96d1e3a" providerId="AD" clId="Web-{8AE21536-CD58-4614-97EF-0B14C399EF68}" dt="2021-08-09T15:10:35.492" v="48"/>
          <ac:picMkLst>
            <pc:docMk/>
            <pc:sldMk cId="824069023" sldId="318"/>
            <ac:picMk id="8" creationId="{D9378503-84A7-4757-8ED7-3F03889BF92D}"/>
          </ac:picMkLst>
        </pc:picChg>
      </pc:sldChg>
      <pc:sldChg chg="addSp delSp modSp">
        <pc:chgData name="Antonova, Gabriela H" userId="S::gantonova@nps.gov::8022fd9e-164b-460f-bb56-aba1b96d1e3a" providerId="AD" clId="Web-{8AE21536-CD58-4614-97EF-0B14C399EF68}" dt="2021-08-09T15:11:05.933" v="53"/>
        <pc:sldMkLst>
          <pc:docMk/>
          <pc:sldMk cId="800557913" sldId="319"/>
        </pc:sldMkLst>
        <pc:spChg chg="add mod">
          <ac:chgData name="Antonova, Gabriela H" userId="S::gantonova@nps.gov::8022fd9e-164b-460f-bb56-aba1b96d1e3a" providerId="AD" clId="Web-{8AE21536-CD58-4614-97EF-0B14C399EF68}" dt="2021-08-09T15:11:05.933" v="53"/>
          <ac:spMkLst>
            <pc:docMk/>
            <pc:sldMk cId="800557913" sldId="319"/>
            <ac:spMk id="3" creationId="{4CF267F3-5DF5-4CAD-B1B4-478F1BD25FBF}"/>
          </ac:spMkLst>
        </pc:spChg>
        <pc:picChg chg="del mod">
          <ac:chgData name="Antonova, Gabriela H" userId="S::gantonova@nps.gov::8022fd9e-164b-460f-bb56-aba1b96d1e3a" providerId="AD" clId="Web-{8AE21536-CD58-4614-97EF-0B14C399EF68}" dt="2021-08-09T15:11:05.933" v="53"/>
          <ac:picMkLst>
            <pc:docMk/>
            <pc:sldMk cId="800557913" sldId="319"/>
            <ac:picMk id="8" creationId="{D9378503-84A7-4757-8ED7-3F03889BF92D}"/>
          </ac:picMkLst>
        </pc:picChg>
      </pc:sldChg>
      <pc:sldChg chg="addSp delSp modSp ord">
        <pc:chgData name="Antonova, Gabriela H" userId="S::gantonova@nps.gov::8022fd9e-164b-460f-bb56-aba1b96d1e3a" providerId="AD" clId="Web-{8AE21536-CD58-4614-97EF-0B14C399EF68}" dt="2021-08-09T15:14:22.826" v="77"/>
        <pc:sldMkLst>
          <pc:docMk/>
          <pc:sldMk cId="2082993610" sldId="320"/>
        </pc:sldMkLst>
        <pc:spChg chg="add del mod">
          <ac:chgData name="Antonova, Gabriela H" userId="S::gantonova@nps.gov::8022fd9e-164b-460f-bb56-aba1b96d1e3a" providerId="AD" clId="Web-{8AE21536-CD58-4614-97EF-0B14C399EF68}" dt="2021-08-09T15:11:42.092" v="55"/>
          <ac:spMkLst>
            <pc:docMk/>
            <pc:sldMk cId="2082993610" sldId="320"/>
            <ac:spMk id="3" creationId="{6046B6D5-D65F-402E-9FAC-DBD7878A492C}"/>
          </ac:spMkLst>
        </pc:spChg>
        <pc:picChg chg="del">
          <ac:chgData name="Antonova, Gabriela H" userId="S::gantonova@nps.gov::8022fd9e-164b-460f-bb56-aba1b96d1e3a" providerId="AD" clId="Web-{8AE21536-CD58-4614-97EF-0B14C399EF68}" dt="2021-08-09T15:11:41.217" v="54"/>
          <ac:picMkLst>
            <pc:docMk/>
            <pc:sldMk cId="2082993610" sldId="320"/>
            <ac:picMk id="5" creationId="{EC777852-6F07-4CE4-A4FC-15AA18D325BC}"/>
          </ac:picMkLst>
        </pc:picChg>
        <pc:picChg chg="add mod ord">
          <ac:chgData name="Antonova, Gabriela H" userId="S::gantonova@nps.gov::8022fd9e-164b-460f-bb56-aba1b96d1e3a" providerId="AD" clId="Web-{8AE21536-CD58-4614-97EF-0B14C399EF68}" dt="2021-08-09T15:11:47.718" v="57" actId="1076"/>
          <ac:picMkLst>
            <pc:docMk/>
            <pc:sldMk cId="2082993610" sldId="320"/>
            <ac:picMk id="7" creationId="{315B79F7-2545-48DF-9F50-72FBAF3B5C5B}"/>
          </ac:picMkLst>
        </pc:picChg>
      </pc:sldChg>
      <pc:sldChg chg="addSp delSp modSp ord addCm">
        <pc:chgData name="Antonova, Gabriela H" userId="S::gantonova@nps.gov::8022fd9e-164b-460f-bb56-aba1b96d1e3a" providerId="AD" clId="Web-{8AE21536-CD58-4614-97EF-0B14C399EF68}" dt="2021-08-09T15:13:31.806" v="75"/>
        <pc:sldMkLst>
          <pc:docMk/>
          <pc:sldMk cId="511838931" sldId="321"/>
        </pc:sldMkLst>
        <pc:spChg chg="add del mod">
          <ac:chgData name="Antonova, Gabriela H" userId="S::gantonova@nps.gov::8022fd9e-164b-460f-bb56-aba1b96d1e3a" providerId="AD" clId="Web-{8AE21536-CD58-4614-97EF-0B14C399EF68}" dt="2021-08-09T15:12:09.470" v="61"/>
          <ac:spMkLst>
            <pc:docMk/>
            <pc:sldMk cId="511838931" sldId="321"/>
            <ac:spMk id="3" creationId="{0455F129-752E-4901-AAF0-43E483BAC621}"/>
          </ac:spMkLst>
        </pc:spChg>
        <pc:picChg chg="add mod">
          <ac:chgData name="Antonova, Gabriela H" userId="S::gantonova@nps.gov::8022fd9e-164b-460f-bb56-aba1b96d1e3a" providerId="AD" clId="Web-{8AE21536-CD58-4614-97EF-0B14C399EF68}" dt="2021-08-09T15:12:58.412" v="73" actId="1076"/>
          <ac:picMkLst>
            <pc:docMk/>
            <pc:sldMk cId="511838931" sldId="321"/>
            <ac:picMk id="5" creationId="{A5426845-37D5-46ED-A531-4ACC7B351711}"/>
          </ac:picMkLst>
        </pc:picChg>
        <pc:picChg chg="del">
          <ac:chgData name="Antonova, Gabriela H" userId="S::gantonova@nps.gov::8022fd9e-164b-460f-bb56-aba1b96d1e3a" providerId="AD" clId="Web-{8AE21536-CD58-4614-97EF-0B14C399EF68}" dt="2021-08-09T15:11:54.734" v="58"/>
          <ac:picMkLst>
            <pc:docMk/>
            <pc:sldMk cId="511838931" sldId="321"/>
            <ac:picMk id="7" creationId="{C8E893F8-2252-4329-896C-5AF8761877FD}"/>
          </ac:picMkLst>
        </pc:picChg>
        <pc:picChg chg="del">
          <ac:chgData name="Antonova, Gabriela H" userId="S::gantonova@nps.gov::8022fd9e-164b-460f-bb56-aba1b96d1e3a" providerId="AD" clId="Web-{8AE21536-CD58-4614-97EF-0B14C399EF68}" dt="2021-08-09T15:12:05.798" v="60"/>
          <ac:picMkLst>
            <pc:docMk/>
            <pc:sldMk cId="511838931" sldId="321"/>
            <ac:picMk id="8" creationId="{64C8C31B-042C-4A75-85CD-60EB87B29ED5}"/>
          </ac:picMkLst>
        </pc:picChg>
        <pc:picChg chg="add mod">
          <ac:chgData name="Antonova, Gabriela H" userId="S::gantonova@nps.gov::8022fd9e-164b-460f-bb56-aba1b96d1e3a" providerId="AD" clId="Web-{8AE21536-CD58-4614-97EF-0B14C399EF68}" dt="2021-08-09T15:12:52.802" v="71" actId="1076"/>
          <ac:picMkLst>
            <pc:docMk/>
            <pc:sldMk cId="511838931" sldId="321"/>
            <ac:picMk id="10" creationId="{371D1AC4-2E97-4207-B725-9FEE32CD47B2}"/>
          </ac:picMkLst>
        </pc:picChg>
      </pc:sldChg>
    </pc:docChg>
  </pc:docChgLst>
  <pc:docChgLst>
    <pc:chgData name="Antonova, Gabriela H" userId="S::gantonova@nps.gov::8022fd9e-164b-460f-bb56-aba1b96d1e3a" providerId="AD" clId="Web-{31B618B5-E506-48E3-940B-A2D0BE35DBAF}"/>
    <pc:docChg chg="addSld delSld modSld sldOrd">
      <pc:chgData name="Antonova, Gabriela H" userId="S::gantonova@nps.gov::8022fd9e-164b-460f-bb56-aba1b96d1e3a" providerId="AD" clId="Web-{31B618B5-E506-48E3-940B-A2D0BE35DBAF}" dt="2021-08-02T16:59:52.192" v="195" actId="20577"/>
      <pc:docMkLst>
        <pc:docMk/>
      </pc:docMkLst>
      <pc:sldChg chg="addSp delSp modSp">
        <pc:chgData name="Antonova, Gabriela H" userId="S::gantonova@nps.gov::8022fd9e-164b-460f-bb56-aba1b96d1e3a" providerId="AD" clId="Web-{31B618B5-E506-48E3-940B-A2D0BE35DBAF}" dt="2021-08-02T16:57:10.996" v="84" actId="20577"/>
        <pc:sldMkLst>
          <pc:docMk/>
          <pc:sldMk cId="4109441001" sldId="283"/>
        </pc:sldMkLst>
        <pc:spChg chg="add mod">
          <ac:chgData name="Antonova, Gabriela H" userId="S::gantonova@nps.gov::8022fd9e-164b-460f-bb56-aba1b96d1e3a" providerId="AD" clId="Web-{31B618B5-E506-48E3-940B-A2D0BE35DBAF}" dt="2021-08-02T16:56:30.525" v="13" actId="1076"/>
          <ac:spMkLst>
            <pc:docMk/>
            <pc:sldMk cId="4109441001" sldId="283"/>
            <ac:spMk id="3" creationId="{3EB40746-06F0-4733-BC90-36A5A6E4A9A4}"/>
          </ac:spMkLst>
        </pc:spChg>
        <pc:spChg chg="mod">
          <ac:chgData name="Antonova, Gabriela H" userId="S::gantonova@nps.gov::8022fd9e-164b-460f-bb56-aba1b96d1e3a" providerId="AD" clId="Web-{31B618B5-E506-48E3-940B-A2D0BE35DBAF}" dt="2021-08-02T16:57:10.996" v="84" actId="20577"/>
          <ac:spMkLst>
            <pc:docMk/>
            <pc:sldMk cId="4109441001" sldId="283"/>
            <ac:spMk id="6" creationId="{273876C9-00BF-4B8C-8CDB-CA22C5F2A0BF}"/>
          </ac:spMkLst>
        </pc:spChg>
        <pc:picChg chg="del">
          <ac:chgData name="Antonova, Gabriela H" userId="S::gantonova@nps.gov::8022fd9e-164b-460f-bb56-aba1b96d1e3a" providerId="AD" clId="Web-{31B618B5-E506-48E3-940B-A2D0BE35DBAF}" dt="2021-08-02T16:56:13.195" v="8"/>
          <ac:picMkLst>
            <pc:docMk/>
            <pc:sldMk cId="4109441001" sldId="283"/>
            <ac:picMk id="22" creationId="{7A5C0FB4-388A-43F0-82BF-9C0AA6BC92D6}"/>
          </ac:picMkLst>
        </pc:picChg>
        <pc:picChg chg="del">
          <ac:chgData name="Antonova, Gabriela H" userId="S::gantonova@nps.gov::8022fd9e-164b-460f-bb56-aba1b96d1e3a" providerId="AD" clId="Web-{31B618B5-E506-48E3-940B-A2D0BE35DBAF}" dt="2021-08-02T16:56:14.477" v="9"/>
          <ac:picMkLst>
            <pc:docMk/>
            <pc:sldMk cId="4109441001" sldId="283"/>
            <ac:picMk id="24" creationId="{A67131E3-C63E-4144-AD8E-3A8ED963CAB1}"/>
          </ac:picMkLst>
        </pc:picChg>
        <pc:picChg chg="del">
          <ac:chgData name="Antonova, Gabriela H" userId="S::gantonova@nps.gov::8022fd9e-164b-460f-bb56-aba1b96d1e3a" providerId="AD" clId="Web-{31B618B5-E506-48E3-940B-A2D0BE35DBAF}" dt="2021-08-02T16:56:25.524" v="11"/>
          <ac:picMkLst>
            <pc:docMk/>
            <pc:sldMk cId="4109441001" sldId="283"/>
            <ac:picMk id="25" creationId="{1F74DC57-B09F-4FAC-AA4A-E098CE78BC9F}"/>
          </ac:picMkLst>
        </pc:picChg>
        <pc:picChg chg="del">
          <ac:chgData name="Antonova, Gabriela H" userId="S::gantonova@nps.gov::8022fd9e-164b-460f-bb56-aba1b96d1e3a" providerId="AD" clId="Web-{31B618B5-E506-48E3-940B-A2D0BE35DBAF}" dt="2021-08-02T16:56:26.696" v="12"/>
          <ac:picMkLst>
            <pc:docMk/>
            <pc:sldMk cId="4109441001" sldId="283"/>
            <ac:picMk id="27" creationId="{B85435DF-B51B-407C-87B2-AB850D8B7964}"/>
          </ac:picMkLst>
        </pc:picChg>
      </pc:sldChg>
      <pc:sldChg chg="delSp delCm">
        <pc:chgData name="Antonova, Gabriela H" userId="S::gantonova@nps.gov::8022fd9e-164b-460f-bb56-aba1b96d1e3a" providerId="AD" clId="Web-{31B618B5-E506-48E3-940B-A2D0BE35DBAF}" dt="2021-08-02T16:55:58.038" v="7"/>
        <pc:sldMkLst>
          <pc:docMk/>
          <pc:sldMk cId="1913640482" sldId="298"/>
        </pc:sldMkLst>
        <pc:spChg chg="del">
          <ac:chgData name="Antonova, Gabriela H" userId="S::gantonova@nps.gov::8022fd9e-164b-460f-bb56-aba1b96d1e3a" providerId="AD" clId="Web-{31B618B5-E506-48E3-940B-A2D0BE35DBAF}" dt="2021-08-02T16:55:37.318" v="3"/>
          <ac:spMkLst>
            <pc:docMk/>
            <pc:sldMk cId="1913640482" sldId="298"/>
            <ac:spMk id="4" creationId="{69C46677-4169-42B5-8DB9-C0D598CFB5EF}"/>
          </ac:spMkLst>
        </pc:spChg>
        <pc:spChg chg="del">
          <ac:chgData name="Antonova, Gabriela H" userId="S::gantonova@nps.gov::8022fd9e-164b-460f-bb56-aba1b96d1e3a" providerId="AD" clId="Web-{31B618B5-E506-48E3-940B-A2D0BE35DBAF}" dt="2021-08-02T16:55:40.053" v="5"/>
          <ac:spMkLst>
            <pc:docMk/>
            <pc:sldMk cId="1913640482" sldId="298"/>
            <ac:spMk id="9" creationId="{39EA859D-8452-4EB5-8A80-99841E7613DE}"/>
          </ac:spMkLst>
        </pc:spChg>
        <pc:spChg chg="del">
          <ac:chgData name="Antonova, Gabriela H" userId="S::gantonova@nps.gov::8022fd9e-164b-460f-bb56-aba1b96d1e3a" providerId="AD" clId="Web-{31B618B5-E506-48E3-940B-A2D0BE35DBAF}" dt="2021-08-02T16:55:38.834" v="4"/>
          <ac:spMkLst>
            <pc:docMk/>
            <pc:sldMk cId="1913640482" sldId="298"/>
            <ac:spMk id="10" creationId="{AF1EA37A-33D4-4B82-91B2-7D17B901B94C}"/>
          </ac:spMkLst>
        </pc:spChg>
        <pc:spChg chg="del">
          <ac:chgData name="Antonova, Gabriela H" userId="S::gantonova@nps.gov::8022fd9e-164b-460f-bb56-aba1b96d1e3a" providerId="AD" clId="Web-{31B618B5-E506-48E3-940B-A2D0BE35DBAF}" dt="2021-08-02T16:55:37.318" v="2"/>
          <ac:spMkLst>
            <pc:docMk/>
            <pc:sldMk cId="1913640482" sldId="298"/>
            <ac:spMk id="22" creationId="{170B3DB8-8E80-4F19-9FA8-5BA5C055E453}"/>
          </ac:spMkLst>
        </pc:spChg>
        <pc:spChg chg="del">
          <ac:chgData name="Antonova, Gabriela H" userId="S::gantonova@nps.gov::8022fd9e-164b-460f-bb56-aba1b96d1e3a" providerId="AD" clId="Web-{31B618B5-E506-48E3-940B-A2D0BE35DBAF}" dt="2021-08-02T16:55:37.318" v="1"/>
          <ac:spMkLst>
            <pc:docMk/>
            <pc:sldMk cId="1913640482" sldId="298"/>
            <ac:spMk id="24" creationId="{39C5E875-B148-4C90-A824-5EFB44E0861B}"/>
          </ac:spMkLst>
        </pc:spChg>
        <pc:spChg chg="del">
          <ac:chgData name="Antonova, Gabriela H" userId="S::gantonova@nps.gov::8022fd9e-164b-460f-bb56-aba1b96d1e3a" providerId="AD" clId="Web-{31B618B5-E506-48E3-940B-A2D0BE35DBAF}" dt="2021-08-02T16:55:37.318" v="0"/>
          <ac:spMkLst>
            <pc:docMk/>
            <pc:sldMk cId="1913640482" sldId="298"/>
            <ac:spMk id="27" creationId="{58A3F5E4-6CC5-4F66-8185-F704859B925F}"/>
          </ac:spMkLst>
        </pc:spChg>
        <pc:cxnChg chg="del">
          <ac:chgData name="Antonova, Gabriela H" userId="S::gantonova@nps.gov::8022fd9e-164b-460f-bb56-aba1b96d1e3a" providerId="AD" clId="Web-{31B618B5-E506-48E3-940B-A2D0BE35DBAF}" dt="2021-08-02T16:55:52.460" v="6"/>
          <ac:cxnSpMkLst>
            <pc:docMk/>
            <pc:sldMk cId="1913640482" sldId="298"/>
            <ac:cxnSpMk id="31" creationId="{B94FA81F-B748-4C35-B514-75A4970AA817}"/>
          </ac:cxnSpMkLst>
        </pc:cxnChg>
      </pc:sldChg>
      <pc:sldChg chg="modSp">
        <pc:chgData name="Antonova, Gabriela H" userId="S::gantonova@nps.gov::8022fd9e-164b-460f-bb56-aba1b96d1e3a" providerId="AD" clId="Web-{31B618B5-E506-48E3-940B-A2D0BE35DBAF}" dt="2021-08-02T16:56:58.948" v="63" actId="20577"/>
        <pc:sldMkLst>
          <pc:docMk/>
          <pc:sldMk cId="3412594359" sldId="304"/>
        </pc:sldMkLst>
        <pc:spChg chg="mod">
          <ac:chgData name="Antonova, Gabriela H" userId="S::gantonova@nps.gov::8022fd9e-164b-460f-bb56-aba1b96d1e3a" providerId="AD" clId="Web-{31B618B5-E506-48E3-940B-A2D0BE35DBAF}" dt="2021-08-02T16:56:58.948" v="63" actId="20577"/>
          <ac:spMkLst>
            <pc:docMk/>
            <pc:sldMk cId="3412594359" sldId="304"/>
            <ac:spMk id="6" creationId="{55D9675E-4898-444C-952B-171DFE28480A}"/>
          </ac:spMkLst>
        </pc:spChg>
      </pc:sldChg>
      <pc:sldChg chg="modSp">
        <pc:chgData name="Antonova, Gabriela H" userId="S::gantonova@nps.gov::8022fd9e-164b-460f-bb56-aba1b96d1e3a" providerId="AD" clId="Web-{31B618B5-E506-48E3-940B-A2D0BE35DBAF}" dt="2021-08-02T16:59:52.192" v="195" actId="20577"/>
        <pc:sldMkLst>
          <pc:docMk/>
          <pc:sldMk cId="2147153752" sldId="305"/>
        </pc:sldMkLst>
        <pc:spChg chg="mod">
          <ac:chgData name="Antonova, Gabriela H" userId="S::gantonova@nps.gov::8022fd9e-164b-460f-bb56-aba1b96d1e3a" providerId="AD" clId="Web-{31B618B5-E506-48E3-940B-A2D0BE35DBAF}" dt="2021-08-02T16:59:52.192" v="195" actId="20577"/>
          <ac:spMkLst>
            <pc:docMk/>
            <pc:sldMk cId="2147153752" sldId="305"/>
            <ac:spMk id="3" creationId="{A80A02D2-077B-4619-8FB7-79E8CE507116}"/>
          </ac:spMkLst>
        </pc:spChg>
      </pc:sldChg>
      <pc:sldChg chg="modSp">
        <pc:chgData name="Antonova, Gabriela H" userId="S::gantonova@nps.gov::8022fd9e-164b-460f-bb56-aba1b96d1e3a" providerId="AD" clId="Web-{31B618B5-E506-48E3-940B-A2D0BE35DBAF}" dt="2021-08-02T16:58:35.063" v="162" actId="20577"/>
        <pc:sldMkLst>
          <pc:docMk/>
          <pc:sldMk cId="3005622221" sldId="310"/>
        </pc:sldMkLst>
        <pc:spChg chg="mod">
          <ac:chgData name="Antonova, Gabriela H" userId="S::gantonova@nps.gov::8022fd9e-164b-460f-bb56-aba1b96d1e3a" providerId="AD" clId="Web-{31B618B5-E506-48E3-940B-A2D0BE35DBAF}" dt="2021-08-02T16:58:35.063" v="162" actId="20577"/>
          <ac:spMkLst>
            <pc:docMk/>
            <pc:sldMk cId="3005622221" sldId="310"/>
            <ac:spMk id="2" creationId="{5822A08F-F26A-456D-B55C-B324CAC833CE}"/>
          </ac:spMkLst>
        </pc:spChg>
      </pc:sldChg>
      <pc:sldChg chg="modSp ord">
        <pc:chgData name="Antonova, Gabriela H" userId="S::gantonova@nps.gov::8022fd9e-164b-460f-bb56-aba1b96d1e3a" providerId="AD" clId="Web-{31B618B5-E506-48E3-940B-A2D0BE35DBAF}" dt="2021-08-02T16:59:45.582" v="194" actId="20577"/>
        <pc:sldMkLst>
          <pc:docMk/>
          <pc:sldMk cId="2383423575" sldId="313"/>
        </pc:sldMkLst>
        <pc:spChg chg="mod">
          <ac:chgData name="Antonova, Gabriela H" userId="S::gantonova@nps.gov::8022fd9e-164b-460f-bb56-aba1b96d1e3a" providerId="AD" clId="Web-{31B618B5-E506-48E3-940B-A2D0BE35DBAF}" dt="2021-08-02T16:59:45.582" v="194" actId="20577"/>
          <ac:spMkLst>
            <pc:docMk/>
            <pc:sldMk cId="2383423575" sldId="313"/>
            <ac:spMk id="3" creationId="{92B6F025-58EB-4D30-8FE1-63A4C7A0C395}"/>
          </ac:spMkLst>
        </pc:spChg>
      </pc:sldChg>
      <pc:sldChg chg="delSp modSp ord">
        <pc:chgData name="Antonova, Gabriela H" userId="S::gantonova@nps.gov::8022fd9e-164b-460f-bb56-aba1b96d1e3a" providerId="AD" clId="Web-{31B618B5-E506-48E3-940B-A2D0BE35DBAF}" dt="2021-08-02T16:59:13.190" v="189"/>
        <pc:sldMkLst>
          <pc:docMk/>
          <pc:sldMk cId="3801106798" sldId="314"/>
        </pc:sldMkLst>
        <pc:spChg chg="mod">
          <ac:chgData name="Antonova, Gabriela H" userId="S::gantonova@nps.gov::8022fd9e-164b-460f-bb56-aba1b96d1e3a" providerId="AD" clId="Web-{31B618B5-E506-48E3-940B-A2D0BE35DBAF}" dt="2021-08-02T16:59:06.705" v="187" actId="20577"/>
          <ac:spMkLst>
            <pc:docMk/>
            <pc:sldMk cId="3801106798" sldId="314"/>
            <ac:spMk id="2" creationId="{740DFABE-5D07-47A9-9F1E-0DB4E2B613EF}"/>
          </ac:spMkLst>
        </pc:spChg>
        <pc:spChg chg="del">
          <ac:chgData name="Antonova, Gabriela H" userId="S::gantonova@nps.gov::8022fd9e-164b-460f-bb56-aba1b96d1e3a" providerId="AD" clId="Web-{31B618B5-E506-48E3-940B-A2D0BE35DBAF}" dt="2021-08-02T16:59:08.924" v="188"/>
          <ac:spMkLst>
            <pc:docMk/>
            <pc:sldMk cId="3801106798" sldId="314"/>
            <ac:spMk id="31" creationId="{B504B6EC-37DD-4981-A36C-D1D62E7BDFD3}"/>
          </ac:spMkLst>
        </pc:spChg>
      </pc:sldChg>
      <pc:sldChg chg="modSp add del ord replId">
        <pc:chgData name="Antonova, Gabriela H" userId="S::gantonova@nps.gov::8022fd9e-164b-460f-bb56-aba1b96d1e3a" providerId="AD" clId="Web-{31B618B5-E506-48E3-940B-A2D0BE35DBAF}" dt="2021-08-02T16:59:42.801" v="191"/>
        <pc:sldMkLst>
          <pc:docMk/>
          <pc:sldMk cId="3836481651" sldId="315"/>
        </pc:sldMkLst>
        <pc:spChg chg="mod">
          <ac:chgData name="Antonova, Gabriela H" userId="S::gantonova@nps.gov::8022fd9e-164b-460f-bb56-aba1b96d1e3a" providerId="AD" clId="Web-{31B618B5-E506-48E3-940B-A2D0BE35DBAF}" dt="2021-08-02T16:57:51.263" v="136" actId="20577"/>
          <ac:spMkLst>
            <pc:docMk/>
            <pc:sldMk cId="3836481651" sldId="315"/>
            <ac:spMk id="3" creationId="{3EB40746-06F0-4733-BC90-36A5A6E4A9A4}"/>
          </ac:spMkLst>
        </pc:spChg>
        <pc:spChg chg="mod">
          <ac:chgData name="Antonova, Gabriela H" userId="S::gantonova@nps.gov::8022fd9e-164b-460f-bb56-aba1b96d1e3a" providerId="AD" clId="Web-{31B618B5-E506-48E3-940B-A2D0BE35DBAF}" dt="2021-08-02T16:57:40.450" v="110" actId="20577"/>
          <ac:spMkLst>
            <pc:docMk/>
            <pc:sldMk cId="3836481651" sldId="315"/>
            <ac:spMk id="6" creationId="{273876C9-00BF-4B8C-8CDB-CA22C5F2A0BF}"/>
          </ac:spMkLst>
        </pc:spChg>
      </pc:sldChg>
      <pc:sldChg chg="modSp add replId">
        <pc:chgData name="Antonova, Gabriela H" userId="S::gantonova@nps.gov::8022fd9e-164b-460f-bb56-aba1b96d1e3a" providerId="AD" clId="Web-{31B618B5-E506-48E3-940B-A2D0BE35DBAF}" dt="2021-08-02T16:58:23.078" v="159" actId="20577"/>
        <pc:sldMkLst>
          <pc:docMk/>
          <pc:sldMk cId="4285481874" sldId="316"/>
        </pc:sldMkLst>
        <pc:spChg chg="mod">
          <ac:chgData name="Antonova, Gabriela H" userId="S::gantonova@nps.gov::8022fd9e-164b-460f-bb56-aba1b96d1e3a" providerId="AD" clId="Web-{31B618B5-E506-48E3-940B-A2D0BE35DBAF}" dt="2021-08-02T16:58:23.078" v="159" actId="20577"/>
          <ac:spMkLst>
            <pc:docMk/>
            <pc:sldMk cId="4285481874" sldId="316"/>
            <ac:spMk id="3" creationId="{3EB40746-06F0-4733-BC90-36A5A6E4A9A4}"/>
          </ac:spMkLst>
        </pc:spChg>
        <pc:spChg chg="mod">
          <ac:chgData name="Antonova, Gabriela H" userId="S::gantonova@nps.gov::8022fd9e-164b-460f-bb56-aba1b96d1e3a" providerId="AD" clId="Web-{31B618B5-E506-48E3-940B-A2D0BE35DBAF}" dt="2021-08-02T16:58:20.812" v="158" actId="20577"/>
          <ac:spMkLst>
            <pc:docMk/>
            <pc:sldMk cId="4285481874" sldId="316"/>
            <ac:spMk id="6" creationId="{273876C9-00BF-4B8C-8CDB-CA22C5F2A0BF}"/>
          </ac:spMkLst>
        </pc:spChg>
      </pc:sldChg>
    </pc:docChg>
  </pc:docChgLst>
  <pc:docChgLst>
    <pc:chgData name="Antonova, Gabriela H" userId="S::gantonova@nps.gov::8022fd9e-164b-460f-bb56-aba1b96d1e3a" providerId="AD" clId="Web-{0AAF2097-00B4-458E-8CE8-CC5EC0F99279}"/>
    <pc:docChg chg="modSld">
      <pc:chgData name="Antonova, Gabriela H" userId="S::gantonova@nps.gov::8022fd9e-164b-460f-bb56-aba1b96d1e3a" providerId="AD" clId="Web-{0AAF2097-00B4-458E-8CE8-CC5EC0F99279}" dt="2021-08-02T16:55:20.851" v="31"/>
      <pc:docMkLst>
        <pc:docMk/>
      </pc:docMkLst>
      <pc:sldChg chg="delSp modSp">
        <pc:chgData name="Antonova, Gabriela H" userId="S::gantonova@nps.gov::8022fd9e-164b-460f-bb56-aba1b96d1e3a" providerId="AD" clId="Web-{0AAF2097-00B4-458E-8CE8-CC5EC0F99279}" dt="2021-08-02T16:55:20.851" v="31"/>
        <pc:sldMkLst>
          <pc:docMk/>
          <pc:sldMk cId="1913640482" sldId="298"/>
        </pc:sldMkLst>
        <pc:spChg chg="del">
          <ac:chgData name="Antonova, Gabriela H" userId="S::gantonova@nps.gov::8022fd9e-164b-460f-bb56-aba1b96d1e3a" providerId="AD" clId="Web-{0AAF2097-00B4-458E-8CE8-CC5EC0F99279}" dt="2021-08-02T16:55:20.851" v="31"/>
          <ac:spMkLst>
            <pc:docMk/>
            <pc:sldMk cId="1913640482" sldId="298"/>
            <ac:spMk id="2" creationId="{FE0F0A91-043F-42B7-8A3B-E013B166906B}"/>
          </ac:spMkLst>
        </pc:spChg>
        <pc:spChg chg="mod">
          <ac:chgData name="Antonova, Gabriela H" userId="S::gantonova@nps.gov::8022fd9e-164b-460f-bb56-aba1b96d1e3a" providerId="AD" clId="Web-{0AAF2097-00B4-458E-8CE8-CC5EC0F99279}" dt="2021-08-02T16:55:03.569" v="8" actId="20577"/>
          <ac:spMkLst>
            <pc:docMk/>
            <pc:sldMk cId="1913640482" sldId="298"/>
            <ac:spMk id="8" creationId="{7DA33AAA-AAF0-40B4-BA81-22277A60AFD8}"/>
          </ac:spMkLst>
        </pc:spChg>
        <pc:spChg chg="del">
          <ac:chgData name="Antonova, Gabriela H" userId="S::gantonova@nps.gov::8022fd9e-164b-460f-bb56-aba1b96d1e3a" providerId="AD" clId="Web-{0AAF2097-00B4-458E-8CE8-CC5EC0F99279}" dt="2021-08-02T16:55:15.554" v="19"/>
          <ac:spMkLst>
            <pc:docMk/>
            <pc:sldMk cId="1913640482" sldId="298"/>
            <ac:spMk id="11" creationId="{B0E36D56-457A-4197-B846-ADAB3450033B}"/>
          </ac:spMkLst>
        </pc:spChg>
        <pc:spChg chg="del">
          <ac:chgData name="Antonova, Gabriela H" userId="S::gantonova@nps.gov::8022fd9e-164b-460f-bb56-aba1b96d1e3a" providerId="AD" clId="Web-{0AAF2097-00B4-458E-8CE8-CC5EC0F99279}" dt="2021-08-02T16:55:20.851" v="30"/>
          <ac:spMkLst>
            <pc:docMk/>
            <pc:sldMk cId="1913640482" sldId="298"/>
            <ac:spMk id="15" creationId="{F5848664-5371-4205-9384-15B603F60DD4}"/>
          </ac:spMkLst>
        </pc:spChg>
        <pc:spChg chg="del">
          <ac:chgData name="Antonova, Gabriela H" userId="S::gantonova@nps.gov::8022fd9e-164b-460f-bb56-aba1b96d1e3a" providerId="AD" clId="Web-{0AAF2097-00B4-458E-8CE8-CC5EC0F99279}" dt="2021-08-02T16:55:17.897" v="27"/>
          <ac:spMkLst>
            <pc:docMk/>
            <pc:sldMk cId="1913640482" sldId="298"/>
            <ac:spMk id="18" creationId="{9E0D6DBB-4559-4944-A11B-CE7D7536F891}"/>
          </ac:spMkLst>
        </pc:spChg>
        <pc:spChg chg="del">
          <ac:chgData name="Antonova, Gabriela H" userId="S::gantonova@nps.gov::8022fd9e-164b-460f-bb56-aba1b96d1e3a" providerId="AD" clId="Web-{0AAF2097-00B4-458E-8CE8-CC5EC0F99279}" dt="2021-08-02T16:55:17.897" v="26"/>
          <ac:spMkLst>
            <pc:docMk/>
            <pc:sldMk cId="1913640482" sldId="298"/>
            <ac:spMk id="19" creationId="{C1CB4A65-E535-4ECE-B273-CD4E912659CA}"/>
          </ac:spMkLst>
        </pc:spChg>
        <pc:spChg chg="del">
          <ac:chgData name="Antonova, Gabriela H" userId="S::gantonova@nps.gov::8022fd9e-164b-460f-bb56-aba1b96d1e3a" providerId="AD" clId="Web-{0AAF2097-00B4-458E-8CE8-CC5EC0F99279}" dt="2021-08-02T16:55:15.554" v="16"/>
          <ac:spMkLst>
            <pc:docMk/>
            <pc:sldMk cId="1913640482" sldId="298"/>
            <ac:spMk id="20" creationId="{F7FE65A4-1223-44D4-8149-97A9A968FBFA}"/>
          </ac:spMkLst>
        </pc:spChg>
        <pc:spChg chg="del">
          <ac:chgData name="Antonova, Gabriela H" userId="S::gantonova@nps.gov::8022fd9e-164b-460f-bb56-aba1b96d1e3a" providerId="AD" clId="Web-{0AAF2097-00B4-458E-8CE8-CC5EC0F99279}" dt="2021-08-02T16:55:15.554" v="17"/>
          <ac:spMkLst>
            <pc:docMk/>
            <pc:sldMk cId="1913640482" sldId="298"/>
            <ac:spMk id="21" creationId="{0EBED25A-BF9B-4566-82CE-11D703551824}"/>
          </ac:spMkLst>
        </pc:spChg>
        <pc:spChg chg="del">
          <ac:chgData name="Antonova, Gabriela H" userId="S::gantonova@nps.gov::8022fd9e-164b-460f-bb56-aba1b96d1e3a" providerId="AD" clId="Web-{0AAF2097-00B4-458E-8CE8-CC5EC0F99279}" dt="2021-08-02T16:55:20.851" v="29"/>
          <ac:spMkLst>
            <pc:docMk/>
            <pc:sldMk cId="1913640482" sldId="298"/>
            <ac:spMk id="23" creationId="{45F9A38A-8EB0-46CC-8F50-C5E11480F3E4}"/>
          </ac:spMkLst>
        </pc:spChg>
        <pc:spChg chg="del">
          <ac:chgData name="Antonova, Gabriela H" userId="S::gantonova@nps.gov::8022fd9e-164b-460f-bb56-aba1b96d1e3a" providerId="AD" clId="Web-{0AAF2097-00B4-458E-8CE8-CC5EC0F99279}" dt="2021-08-02T16:55:15.538" v="15"/>
          <ac:spMkLst>
            <pc:docMk/>
            <pc:sldMk cId="1913640482" sldId="298"/>
            <ac:spMk id="28" creationId="{75C4FF51-3426-4324-8AB4-F19463BB17BD}"/>
          </ac:spMkLst>
        </pc:spChg>
        <pc:spChg chg="del">
          <ac:chgData name="Antonova, Gabriela H" userId="S::gantonova@nps.gov::8022fd9e-164b-460f-bb56-aba1b96d1e3a" providerId="AD" clId="Web-{0AAF2097-00B4-458E-8CE8-CC5EC0F99279}" dt="2021-08-02T16:55:15.538" v="13"/>
          <ac:spMkLst>
            <pc:docMk/>
            <pc:sldMk cId="1913640482" sldId="298"/>
            <ac:spMk id="29" creationId="{BC87DF75-6FE3-462D-BCBC-A78B48DF48C6}"/>
          </ac:spMkLst>
        </pc:spChg>
        <pc:spChg chg="del">
          <ac:chgData name="Antonova, Gabriela H" userId="S::gantonova@nps.gov::8022fd9e-164b-460f-bb56-aba1b96d1e3a" providerId="AD" clId="Web-{0AAF2097-00B4-458E-8CE8-CC5EC0F99279}" dt="2021-08-02T16:55:15.538" v="12"/>
          <ac:spMkLst>
            <pc:docMk/>
            <pc:sldMk cId="1913640482" sldId="298"/>
            <ac:spMk id="30" creationId="{EAD3094F-4945-421F-ACC7-E959F2AEAF18}"/>
          </ac:spMkLst>
        </pc:spChg>
        <pc:spChg chg="del">
          <ac:chgData name="Antonova, Gabriela H" userId="S::gantonova@nps.gov::8022fd9e-164b-460f-bb56-aba1b96d1e3a" providerId="AD" clId="Web-{0AAF2097-00B4-458E-8CE8-CC5EC0F99279}" dt="2021-08-02T16:55:15.522" v="11"/>
          <ac:spMkLst>
            <pc:docMk/>
            <pc:sldMk cId="1913640482" sldId="298"/>
            <ac:spMk id="35" creationId="{F0AA7832-F5BC-44A4-B2C8-ED90F5B479B6}"/>
          </ac:spMkLst>
        </pc:spChg>
        <pc:spChg chg="del">
          <ac:chgData name="Antonova, Gabriela H" userId="S::gantonova@nps.gov::8022fd9e-164b-460f-bb56-aba1b96d1e3a" providerId="AD" clId="Web-{0AAF2097-00B4-458E-8CE8-CC5EC0F99279}" dt="2021-08-02T16:55:15.522" v="10"/>
          <ac:spMkLst>
            <pc:docMk/>
            <pc:sldMk cId="1913640482" sldId="298"/>
            <ac:spMk id="38" creationId="{FD217358-9D36-4E61-A487-9873AC4C9A36}"/>
          </ac:spMkLst>
        </pc:spChg>
        <pc:spChg chg="del">
          <ac:chgData name="Antonova, Gabriela H" userId="S::gantonova@nps.gov::8022fd9e-164b-460f-bb56-aba1b96d1e3a" providerId="AD" clId="Web-{0AAF2097-00B4-458E-8CE8-CC5EC0F99279}" dt="2021-08-02T16:55:15.522" v="9"/>
          <ac:spMkLst>
            <pc:docMk/>
            <pc:sldMk cId="1913640482" sldId="298"/>
            <ac:spMk id="39" creationId="{253F7101-72F0-4699-AE70-F602CEE80BF1}"/>
          </ac:spMkLst>
        </pc:spChg>
        <pc:cxnChg chg="del">
          <ac:chgData name="Antonova, Gabriela H" userId="S::gantonova@nps.gov::8022fd9e-164b-460f-bb56-aba1b96d1e3a" providerId="AD" clId="Web-{0AAF2097-00B4-458E-8CE8-CC5EC0F99279}" dt="2021-08-02T16:55:15.554" v="18"/>
          <ac:cxnSpMkLst>
            <pc:docMk/>
            <pc:sldMk cId="1913640482" sldId="298"/>
            <ac:cxnSpMk id="5" creationId="{9A017652-9516-4AB2-BBFB-247213ACE1D4}"/>
          </ac:cxnSpMkLst>
        </pc:cxnChg>
        <pc:cxnChg chg="del mod">
          <ac:chgData name="Antonova, Gabriela H" userId="S::gantonova@nps.gov::8022fd9e-164b-460f-bb56-aba1b96d1e3a" providerId="AD" clId="Web-{0AAF2097-00B4-458E-8CE8-CC5EC0F99279}" dt="2021-08-02T16:55:15.538" v="14"/>
          <ac:cxnSpMkLst>
            <pc:docMk/>
            <pc:sldMk cId="1913640482" sldId="298"/>
            <ac:cxnSpMk id="7" creationId="{38BE96C4-5F56-4968-BBFE-F17E70C361E9}"/>
          </ac:cxnSpMkLst>
        </pc:cxnChg>
        <pc:cxnChg chg="del mod">
          <ac:chgData name="Antonova, Gabriela H" userId="S::gantonova@nps.gov::8022fd9e-164b-460f-bb56-aba1b96d1e3a" providerId="AD" clId="Web-{0AAF2097-00B4-458E-8CE8-CC5EC0F99279}" dt="2021-08-02T16:55:15.554" v="22"/>
          <ac:cxnSpMkLst>
            <pc:docMk/>
            <pc:sldMk cId="1913640482" sldId="298"/>
            <ac:cxnSpMk id="13" creationId="{3440F122-3137-4F40-AD9B-36B4979EF55F}"/>
          </ac:cxnSpMkLst>
        </pc:cxnChg>
        <pc:cxnChg chg="del">
          <ac:chgData name="Antonova, Gabriela H" userId="S::gantonova@nps.gov::8022fd9e-164b-460f-bb56-aba1b96d1e3a" providerId="AD" clId="Web-{0AAF2097-00B4-458E-8CE8-CC5EC0F99279}" dt="2021-08-02T16:55:15.554" v="20"/>
          <ac:cxnSpMkLst>
            <pc:docMk/>
            <pc:sldMk cId="1913640482" sldId="298"/>
            <ac:cxnSpMk id="17" creationId="{7E8A5A01-0FD7-4977-A481-01044CBF78EF}"/>
          </ac:cxnSpMkLst>
        </pc:cxnChg>
        <pc:cxnChg chg="del">
          <ac:chgData name="Antonova, Gabriela H" userId="S::gantonova@nps.gov::8022fd9e-164b-460f-bb56-aba1b96d1e3a" providerId="AD" clId="Web-{0AAF2097-00B4-458E-8CE8-CC5EC0F99279}" dt="2021-08-02T16:55:15.554" v="21"/>
          <ac:cxnSpMkLst>
            <pc:docMk/>
            <pc:sldMk cId="1913640482" sldId="298"/>
            <ac:cxnSpMk id="25" creationId="{EB4E7D3D-79B3-4A3B-AA7A-7E55B319F0F0}"/>
          </ac:cxnSpMkLst>
        </pc:cxnChg>
        <pc:cxnChg chg="del">
          <ac:chgData name="Antonova, Gabriela H" userId="S::gantonova@nps.gov::8022fd9e-164b-460f-bb56-aba1b96d1e3a" providerId="AD" clId="Web-{0AAF2097-00B4-458E-8CE8-CC5EC0F99279}" dt="2021-08-02T16:55:17.897" v="25"/>
          <ac:cxnSpMkLst>
            <pc:docMk/>
            <pc:sldMk cId="1913640482" sldId="298"/>
            <ac:cxnSpMk id="26" creationId="{136119C2-6E07-464D-B82E-9BD81831BE5F}"/>
          </ac:cxnSpMkLst>
        </pc:cxnChg>
        <pc:cxnChg chg="del mod">
          <ac:chgData name="Antonova, Gabriela H" userId="S::gantonova@nps.gov::8022fd9e-164b-460f-bb56-aba1b96d1e3a" providerId="AD" clId="Web-{0AAF2097-00B4-458E-8CE8-CC5EC0F99279}" dt="2021-08-02T16:55:17.897" v="28"/>
          <ac:cxnSpMkLst>
            <pc:docMk/>
            <pc:sldMk cId="1913640482" sldId="298"/>
            <ac:cxnSpMk id="34" creationId="{EB8AD478-FE98-4070-9220-9C9876368C36}"/>
          </ac:cxnSpMkLst>
        </pc:cxnChg>
        <pc:cxnChg chg="del mod">
          <ac:chgData name="Antonova, Gabriela H" userId="S::gantonova@nps.gov::8022fd9e-164b-460f-bb56-aba1b96d1e3a" providerId="AD" clId="Web-{0AAF2097-00B4-458E-8CE8-CC5EC0F99279}" dt="2021-08-02T16:55:15.554" v="23"/>
          <ac:cxnSpMkLst>
            <pc:docMk/>
            <pc:sldMk cId="1913640482" sldId="298"/>
            <ac:cxnSpMk id="37" creationId="{9E7D0F45-A17D-4F7C-932F-90FD8B8C25E2}"/>
          </ac:cxnSpMkLst>
        </pc:cxnChg>
        <pc:cxnChg chg="del mod">
          <ac:chgData name="Antonova, Gabriela H" userId="S::gantonova@nps.gov::8022fd9e-164b-460f-bb56-aba1b96d1e3a" providerId="AD" clId="Web-{0AAF2097-00B4-458E-8CE8-CC5EC0F99279}" dt="2021-08-02T16:55:15.554" v="24"/>
          <ac:cxnSpMkLst>
            <pc:docMk/>
            <pc:sldMk cId="1913640482" sldId="298"/>
            <ac:cxnSpMk id="41" creationId="{37C0F997-8CE2-4B42-85E1-1C9798CC77E4}"/>
          </ac:cxnSpMkLst>
        </pc:cxnChg>
      </pc:sldChg>
    </pc:docChg>
  </pc:docChgLst>
  <pc:docChgLst>
    <pc:chgData name="Antonova, Gabriela H" userId="S::gantonova@nps.gov::8022fd9e-164b-460f-bb56-aba1b96d1e3a" providerId="AD" clId="Web-{D93E7CDE-171E-4744-BA0D-3A7A5DFA6043}"/>
    <pc:docChg chg="modSld">
      <pc:chgData name="Antonova, Gabriela H" userId="S::gantonova@nps.gov::8022fd9e-164b-460f-bb56-aba1b96d1e3a" providerId="AD" clId="Web-{D93E7CDE-171E-4744-BA0D-3A7A5DFA6043}" dt="2021-08-16T18:58:41.992" v="41" actId="1076"/>
      <pc:docMkLst>
        <pc:docMk/>
      </pc:docMkLst>
      <pc:sldChg chg="modSp">
        <pc:chgData name="Antonova, Gabriela H" userId="S::gantonova@nps.gov::8022fd9e-164b-460f-bb56-aba1b96d1e3a" providerId="AD" clId="Web-{D93E7CDE-171E-4744-BA0D-3A7A5DFA6043}" dt="2021-08-16T18:58:41.992" v="41" actId="1076"/>
        <pc:sldMkLst>
          <pc:docMk/>
          <pc:sldMk cId="2222716339" sldId="333"/>
        </pc:sldMkLst>
        <pc:graphicFrameChg chg="mod">
          <ac:chgData name="Antonova, Gabriela H" userId="S::gantonova@nps.gov::8022fd9e-164b-460f-bb56-aba1b96d1e3a" providerId="AD" clId="Web-{D93E7CDE-171E-4744-BA0D-3A7A5DFA6043}" dt="2021-08-16T18:58:41.992" v="41" actId="1076"/>
          <ac:graphicFrameMkLst>
            <pc:docMk/>
            <pc:sldMk cId="2222716339" sldId="333"/>
            <ac:graphicFrameMk id="20" creationId="{F83850D8-A343-4FA5-8768-E684001AD945}"/>
          </ac:graphicFrameMkLst>
        </pc:graphicFrameChg>
      </pc:sldChg>
      <pc:sldChg chg="modSp">
        <pc:chgData name="Antonova, Gabriela H" userId="S::gantonova@nps.gov::8022fd9e-164b-460f-bb56-aba1b96d1e3a" providerId="AD" clId="Web-{D93E7CDE-171E-4744-BA0D-3A7A5DFA6043}" dt="2021-08-16T18:56:29.371" v="1" actId="1076"/>
        <pc:sldMkLst>
          <pc:docMk/>
          <pc:sldMk cId="1472061974" sldId="339"/>
        </pc:sldMkLst>
        <pc:spChg chg="mod">
          <ac:chgData name="Antonova, Gabriela H" userId="S::gantonova@nps.gov::8022fd9e-164b-460f-bb56-aba1b96d1e3a" providerId="AD" clId="Web-{D93E7CDE-171E-4744-BA0D-3A7A5DFA6043}" dt="2021-08-16T18:56:29.371" v="1" actId="1076"/>
          <ac:spMkLst>
            <pc:docMk/>
            <pc:sldMk cId="1472061974" sldId="339"/>
            <ac:spMk id="28" creationId="{B0BFD352-2F7F-4CFD-903E-686DB3722102}"/>
          </ac:spMkLst>
        </pc:spChg>
        <pc:graphicFrameChg chg="ord">
          <ac:chgData name="Antonova, Gabriela H" userId="S::gantonova@nps.gov::8022fd9e-164b-460f-bb56-aba1b96d1e3a" providerId="AD" clId="Web-{D93E7CDE-171E-4744-BA0D-3A7A5DFA6043}" dt="2021-08-16T18:56:21.386" v="0"/>
          <ac:graphicFrameMkLst>
            <pc:docMk/>
            <pc:sldMk cId="1472061974" sldId="339"/>
            <ac:graphicFrameMk id="27" creationId="{BAC6044B-F42A-41B4-8682-D8732541BE0F}"/>
          </ac:graphicFrameMkLst>
        </pc:graphicFrameChg>
      </pc:sldChg>
      <pc:sldChg chg="addSp delSp modSp">
        <pc:chgData name="Antonova, Gabriela H" userId="S::gantonova@nps.gov::8022fd9e-164b-460f-bb56-aba1b96d1e3a" providerId="AD" clId="Web-{D93E7CDE-171E-4744-BA0D-3A7A5DFA6043}" dt="2021-08-16T18:57:44.300" v="39" actId="20577"/>
        <pc:sldMkLst>
          <pc:docMk/>
          <pc:sldMk cId="1885187189" sldId="370"/>
        </pc:sldMkLst>
        <pc:graphicFrameChg chg="add del mod modGraphic">
          <ac:chgData name="Antonova, Gabriela H" userId="S::gantonova@nps.gov::8022fd9e-164b-460f-bb56-aba1b96d1e3a" providerId="AD" clId="Web-{D93E7CDE-171E-4744-BA0D-3A7A5DFA6043}" dt="2021-08-16T18:57:44.300" v="39" actId="20577"/>
          <ac:graphicFrameMkLst>
            <pc:docMk/>
            <pc:sldMk cId="1885187189" sldId="370"/>
            <ac:graphicFrameMk id="5" creationId="{E5C6A00B-5195-46A0-B377-5F0C4175C240}"/>
          </ac:graphicFrameMkLst>
        </pc:graphicFrameChg>
      </pc:sldChg>
    </pc:docChg>
  </pc:docChgLst>
  <pc:docChgLst>
    <pc:chgData name="Mulhern, William J" userId="S::wmulhern@nps.gov::8ca316e0-18fb-43f6-b896-93078898f4b3" providerId="AD" clId="Web-{2AD55CB7-E20E-7AA6-A247-09A0FCEF7102}"/>
    <pc:docChg chg="modSld">
      <pc:chgData name="Mulhern, William J" userId="S::wmulhern@nps.gov::8ca316e0-18fb-43f6-b896-93078898f4b3" providerId="AD" clId="Web-{2AD55CB7-E20E-7AA6-A247-09A0FCEF7102}" dt="2021-08-13T17:19:03.444" v="2" actId="20577"/>
      <pc:docMkLst>
        <pc:docMk/>
      </pc:docMkLst>
      <pc:sldChg chg="modSp">
        <pc:chgData name="Mulhern, William J" userId="S::wmulhern@nps.gov::8ca316e0-18fb-43f6-b896-93078898f4b3" providerId="AD" clId="Web-{2AD55CB7-E20E-7AA6-A247-09A0FCEF7102}" dt="2021-08-13T17:06:25.048" v="0" actId="20577"/>
        <pc:sldMkLst>
          <pc:docMk/>
          <pc:sldMk cId="1538866920" sldId="366"/>
        </pc:sldMkLst>
        <pc:graphicFrameChg chg="modGraphic">
          <ac:chgData name="Mulhern, William J" userId="S::wmulhern@nps.gov::8ca316e0-18fb-43f6-b896-93078898f4b3" providerId="AD" clId="Web-{2AD55CB7-E20E-7AA6-A247-09A0FCEF7102}" dt="2021-08-13T17:06:25.048" v="0" actId="20577"/>
          <ac:graphicFrameMkLst>
            <pc:docMk/>
            <pc:sldMk cId="1538866920" sldId="366"/>
            <ac:graphicFrameMk id="9" creationId="{8A10EAEA-4701-4DBD-BA64-38F76DDF9866}"/>
          </ac:graphicFrameMkLst>
        </pc:graphicFrameChg>
      </pc:sldChg>
      <pc:sldChg chg="modSp">
        <pc:chgData name="Mulhern, William J" userId="S::wmulhern@nps.gov::8ca316e0-18fb-43f6-b896-93078898f4b3" providerId="AD" clId="Web-{2AD55CB7-E20E-7AA6-A247-09A0FCEF7102}" dt="2021-08-13T17:19:03.444" v="2" actId="20577"/>
        <pc:sldMkLst>
          <pc:docMk/>
          <pc:sldMk cId="4093508545" sldId="374"/>
        </pc:sldMkLst>
        <pc:graphicFrameChg chg="modGraphic">
          <ac:chgData name="Mulhern, William J" userId="S::wmulhern@nps.gov::8ca316e0-18fb-43f6-b896-93078898f4b3" providerId="AD" clId="Web-{2AD55CB7-E20E-7AA6-A247-09A0FCEF7102}" dt="2021-08-13T17:19:03.444" v="2" actId="20577"/>
          <ac:graphicFrameMkLst>
            <pc:docMk/>
            <pc:sldMk cId="4093508545" sldId="374"/>
            <ac:graphicFrameMk id="11" creationId="{4C672ED8-C522-499D-96B1-92DFCE49A291}"/>
          </ac:graphicFrameMkLst>
        </pc:graphicFrameChg>
      </pc:sldChg>
    </pc:docChg>
  </pc:docChgLst>
  <pc:docChgLst>
    <pc:chgData name="Antonova, Gabriela H" userId="S::gantonova@nps.gov::8022fd9e-164b-460f-bb56-aba1b96d1e3a" providerId="AD" clId="Web-{6FE9B7DA-9D59-4711-A559-03634A739919}"/>
    <pc:docChg chg="modSld">
      <pc:chgData name="Antonova, Gabriela H" userId="S::gantonova@nps.gov::8022fd9e-164b-460f-bb56-aba1b96d1e3a" providerId="AD" clId="Web-{6FE9B7DA-9D59-4711-A559-03634A739919}" dt="2021-08-03T20:56:46.361" v="12" actId="1076"/>
      <pc:docMkLst>
        <pc:docMk/>
      </pc:docMkLst>
      <pc:sldChg chg="addSp delSp modSp">
        <pc:chgData name="Antonova, Gabriela H" userId="S::gantonova@nps.gov::8022fd9e-164b-460f-bb56-aba1b96d1e3a" providerId="AD" clId="Web-{6FE9B7DA-9D59-4711-A559-03634A739919}" dt="2021-08-03T20:56:46.361" v="12" actId="1076"/>
        <pc:sldMkLst>
          <pc:docMk/>
          <pc:sldMk cId="1913640482" sldId="298"/>
        </pc:sldMkLst>
        <pc:picChg chg="add del mod">
          <ac:chgData name="Antonova, Gabriela H" userId="S::gantonova@nps.gov::8022fd9e-164b-460f-bb56-aba1b96d1e3a" providerId="AD" clId="Web-{6FE9B7DA-9D59-4711-A559-03634A739919}" dt="2021-08-03T20:56:37.189" v="6"/>
          <ac:picMkLst>
            <pc:docMk/>
            <pc:sldMk cId="1913640482" sldId="298"/>
            <ac:picMk id="2" creationId="{B6DF5F8D-5B92-4800-AF77-E3EA41647888}"/>
          </ac:picMkLst>
        </pc:picChg>
        <pc:picChg chg="add mod">
          <ac:chgData name="Antonova, Gabriela H" userId="S::gantonova@nps.gov::8022fd9e-164b-460f-bb56-aba1b96d1e3a" providerId="AD" clId="Web-{6FE9B7DA-9D59-4711-A559-03634A739919}" dt="2021-08-03T20:56:46.361" v="12" actId="1076"/>
          <ac:picMkLst>
            <pc:docMk/>
            <pc:sldMk cId="1913640482" sldId="298"/>
            <ac:picMk id="3" creationId="{082884D9-942A-4315-868D-B1B84964F876}"/>
          </ac:picMkLst>
        </pc:picChg>
      </pc:sldChg>
    </pc:docChg>
  </pc:docChgLst>
  <pc:docChgLst>
    <pc:chgData name="Mulhern, William J" userId="S::wmulhern@nps.gov::8ca316e0-18fb-43f6-b896-93078898f4b3" providerId="AD" clId="Web-{7BB5D980-B017-A678-1A6F-15CEFB125B9B}"/>
    <pc:docChg chg="modSld">
      <pc:chgData name="Mulhern, William J" userId="S::wmulhern@nps.gov::8ca316e0-18fb-43f6-b896-93078898f4b3" providerId="AD" clId="Web-{7BB5D980-B017-A678-1A6F-15CEFB125B9B}" dt="2021-08-12T23:02:09.748" v="37" actId="20577"/>
      <pc:docMkLst>
        <pc:docMk/>
      </pc:docMkLst>
      <pc:sldChg chg="modSp">
        <pc:chgData name="Mulhern, William J" userId="S::wmulhern@nps.gov::8ca316e0-18fb-43f6-b896-93078898f4b3" providerId="AD" clId="Web-{7BB5D980-B017-A678-1A6F-15CEFB125B9B}" dt="2021-08-12T23:02:09.748" v="37" actId="20577"/>
        <pc:sldMkLst>
          <pc:docMk/>
          <pc:sldMk cId="3496672258" sldId="352"/>
        </pc:sldMkLst>
        <pc:graphicFrameChg chg="modGraphic">
          <ac:chgData name="Mulhern, William J" userId="S::wmulhern@nps.gov::8ca316e0-18fb-43f6-b896-93078898f4b3" providerId="AD" clId="Web-{7BB5D980-B017-A678-1A6F-15CEFB125B9B}" dt="2021-08-12T23:02:09.748" v="37" actId="20577"/>
          <ac:graphicFrameMkLst>
            <pc:docMk/>
            <pc:sldMk cId="3496672258" sldId="352"/>
            <ac:graphicFrameMk id="12" creationId="{8506675B-F2DD-46D1-AD99-19F0162DFC9D}"/>
          </ac:graphicFrameMkLst>
        </pc:graphicFrameChg>
      </pc:sldChg>
    </pc:docChg>
  </pc:docChgLst>
  <pc:docChgLst>
    <pc:chgData name="Antonova, Gabriela H" userId="S::gantonova@nps.gov::8022fd9e-164b-460f-bb56-aba1b96d1e3a" providerId="AD" clId="Web-{F4EF46E2-AFF5-B7D0-66F6-E36D4C298861}"/>
    <pc:docChg chg="modSld">
      <pc:chgData name="Antonova, Gabriela H" userId="S::gantonova@nps.gov::8022fd9e-164b-460f-bb56-aba1b96d1e3a" providerId="AD" clId="Web-{F4EF46E2-AFF5-B7D0-66F6-E36D4C298861}" dt="2021-08-16T22:26:15.846" v="15" actId="1076"/>
      <pc:docMkLst>
        <pc:docMk/>
      </pc:docMkLst>
      <pc:sldChg chg="addSp delSp modSp">
        <pc:chgData name="Antonova, Gabriela H" userId="S::gantonova@nps.gov::8022fd9e-164b-460f-bb56-aba1b96d1e3a" providerId="AD" clId="Web-{F4EF46E2-AFF5-B7D0-66F6-E36D4C298861}" dt="2021-08-16T22:26:15.846" v="15" actId="1076"/>
        <pc:sldMkLst>
          <pc:docMk/>
          <pc:sldMk cId="1913640482" sldId="298"/>
        </pc:sldMkLst>
        <pc:spChg chg="add mod">
          <ac:chgData name="Antonova, Gabriela H" userId="S::gantonova@nps.gov::8022fd9e-164b-460f-bb56-aba1b96d1e3a" providerId="AD" clId="Web-{F4EF46E2-AFF5-B7D0-66F6-E36D4C298861}" dt="2021-08-16T22:26:15.846" v="15" actId="1076"/>
          <ac:spMkLst>
            <pc:docMk/>
            <pc:sldMk cId="1913640482" sldId="298"/>
            <ac:spMk id="6" creationId="{46033550-7C35-4EBC-8A2B-9477B4ADCA40}"/>
          </ac:spMkLst>
        </pc:spChg>
        <pc:picChg chg="del">
          <ac:chgData name="Antonova, Gabriela H" userId="S::gantonova@nps.gov::8022fd9e-164b-460f-bb56-aba1b96d1e3a" providerId="AD" clId="Web-{F4EF46E2-AFF5-B7D0-66F6-E36D4C298861}" dt="2021-08-16T22:24:59.983" v="1"/>
          <ac:picMkLst>
            <pc:docMk/>
            <pc:sldMk cId="1913640482" sldId="298"/>
            <ac:picMk id="2" creationId="{F4C38A27-35C1-448E-9D2E-CEE8AC5F37E4}"/>
          </ac:picMkLst>
        </pc:picChg>
        <pc:picChg chg="del">
          <ac:chgData name="Antonova, Gabriela H" userId="S::gantonova@nps.gov::8022fd9e-164b-460f-bb56-aba1b96d1e3a" providerId="AD" clId="Web-{F4EF46E2-AFF5-B7D0-66F6-E36D4C298861}" dt="2021-08-16T22:24:58.436" v="0"/>
          <ac:picMkLst>
            <pc:docMk/>
            <pc:sldMk cId="1913640482" sldId="298"/>
            <ac:picMk id="4" creationId="{CD1290DD-2AA6-4E5B-B942-1880B16AED23}"/>
          </ac:picMkLst>
        </pc:picChg>
        <pc:picChg chg="add mod">
          <ac:chgData name="Antonova, Gabriela H" userId="S::gantonova@nps.gov::8022fd9e-164b-460f-bb56-aba1b96d1e3a" providerId="AD" clId="Web-{F4EF46E2-AFF5-B7D0-66F6-E36D4C298861}" dt="2021-08-16T22:26:10.345" v="14" actId="1076"/>
          <ac:picMkLst>
            <pc:docMk/>
            <pc:sldMk cId="1913640482" sldId="298"/>
            <ac:picMk id="5" creationId="{F184FA38-C95C-40B2-97A0-3B2DB8E59B43}"/>
          </ac:picMkLst>
        </pc:picChg>
      </pc:sldChg>
    </pc:docChg>
  </pc:docChgLst>
  <pc:docChgLst>
    <pc:chgData name="Antonova, Gabriela H" userId="S::gantonova@nps.gov::8022fd9e-164b-460f-bb56-aba1b96d1e3a" providerId="AD" clId="Web-{F6982937-3ACC-4E06-837C-79FA906C36FE}"/>
    <pc:docChg chg="modSld">
      <pc:chgData name="Antonova, Gabriela H" userId="S::gantonova@nps.gov::8022fd9e-164b-460f-bb56-aba1b96d1e3a" providerId="AD" clId="Web-{F6982937-3ACC-4E06-837C-79FA906C36FE}" dt="2021-08-09T15:40:36.794" v="7"/>
      <pc:docMkLst>
        <pc:docMk/>
      </pc:docMkLst>
      <pc:sldChg chg="addSp delSp modSp">
        <pc:chgData name="Antonova, Gabriela H" userId="S::gantonova@nps.gov::8022fd9e-164b-460f-bb56-aba1b96d1e3a" providerId="AD" clId="Web-{F6982937-3ACC-4E06-837C-79FA906C36FE}" dt="2021-08-09T15:40:36.794" v="7"/>
        <pc:sldMkLst>
          <pc:docMk/>
          <pc:sldMk cId="447304005" sldId="290"/>
        </pc:sldMkLst>
        <pc:spChg chg="add del mod">
          <ac:chgData name="Antonova, Gabriela H" userId="S::gantonova@nps.gov::8022fd9e-164b-460f-bb56-aba1b96d1e3a" providerId="AD" clId="Web-{F6982937-3ACC-4E06-837C-79FA906C36FE}" dt="2021-08-09T15:39:33.262" v="3"/>
          <ac:spMkLst>
            <pc:docMk/>
            <pc:sldMk cId="447304005" sldId="290"/>
            <ac:spMk id="5" creationId="{DE79C7AC-45B1-4535-9EF5-733B5259549B}"/>
          </ac:spMkLst>
        </pc:spChg>
        <pc:spChg chg="add mod">
          <ac:chgData name="Antonova, Gabriela H" userId="S::gantonova@nps.gov::8022fd9e-164b-460f-bb56-aba1b96d1e3a" providerId="AD" clId="Web-{F6982937-3ACC-4E06-837C-79FA906C36FE}" dt="2021-08-09T15:39:37.747" v="6"/>
          <ac:spMkLst>
            <pc:docMk/>
            <pc:sldMk cId="447304005" sldId="290"/>
            <ac:spMk id="8" creationId="{DFEC6FE2-75CA-4FC2-B93D-E2514D888FE4}"/>
          </ac:spMkLst>
        </pc:spChg>
        <pc:picChg chg="add del mod ord">
          <ac:chgData name="Antonova, Gabriela H" userId="S::gantonova@nps.gov::8022fd9e-164b-460f-bb56-aba1b96d1e3a" providerId="AD" clId="Web-{F6982937-3ACC-4E06-837C-79FA906C36FE}" dt="2021-08-09T15:39:37.747" v="6"/>
          <ac:picMkLst>
            <pc:docMk/>
            <pc:sldMk cId="447304005" sldId="290"/>
            <ac:picMk id="6" creationId="{A9438003-83BB-447D-92EF-85A5F7930ECD}"/>
          </ac:picMkLst>
        </pc:picChg>
        <pc:picChg chg="add mod">
          <ac:chgData name="Antonova, Gabriela H" userId="S::gantonova@nps.gov::8022fd9e-164b-460f-bb56-aba1b96d1e3a" providerId="AD" clId="Web-{F6982937-3ACC-4E06-837C-79FA906C36FE}" dt="2021-08-09T15:40:36.794" v="7"/>
          <ac:picMkLst>
            <pc:docMk/>
            <pc:sldMk cId="447304005" sldId="290"/>
            <ac:picMk id="9" creationId="{84998E6A-2FCC-48E4-90D4-01BB978B737F}"/>
          </ac:picMkLst>
        </pc:picChg>
        <pc:picChg chg="del mod">
          <ac:chgData name="Antonova, Gabriela H" userId="S::gantonova@nps.gov::8022fd9e-164b-460f-bb56-aba1b96d1e3a" providerId="AD" clId="Web-{F6982937-3ACC-4E06-837C-79FA906C36FE}" dt="2021-08-09T15:39:33.184" v="2"/>
          <ac:picMkLst>
            <pc:docMk/>
            <pc:sldMk cId="447304005" sldId="290"/>
            <ac:picMk id="12" creationId="{8F7ABA4D-56B3-478F-A233-F0ECDBFBAA73}"/>
          </ac:picMkLst>
        </pc:picChg>
      </pc:sldChg>
    </pc:docChg>
  </pc:docChgLst>
  <pc:docChgLst>
    <pc:chgData name="Antonova, Gabriela H" userId="8022fd9e-164b-460f-bb56-aba1b96d1e3a" providerId="ADAL" clId="{3AF1E196-A9E5-4638-8C3F-AB2C2113737E}"/>
    <pc:docChg chg="undo redo custSel addSld delSld modSld sldOrd">
      <pc:chgData name="Antonova, Gabriela H" userId="8022fd9e-164b-460f-bb56-aba1b96d1e3a" providerId="ADAL" clId="{3AF1E196-A9E5-4638-8C3F-AB2C2113737E}" dt="2021-08-17T19:45:45.480" v="27359" actId="20577"/>
      <pc:docMkLst>
        <pc:docMk/>
      </pc:docMkLst>
      <pc:sldChg chg="modSp mod addCm delCm modCm">
        <pc:chgData name="Antonova, Gabriela H" userId="8022fd9e-164b-460f-bb56-aba1b96d1e3a" providerId="ADAL" clId="{3AF1E196-A9E5-4638-8C3F-AB2C2113737E}" dt="2021-08-12T00:56:46.893" v="19105" actId="1076"/>
        <pc:sldMkLst>
          <pc:docMk/>
          <pc:sldMk cId="527014468" sldId="282"/>
        </pc:sldMkLst>
        <pc:spChg chg="mod">
          <ac:chgData name="Antonova, Gabriela H" userId="8022fd9e-164b-460f-bb56-aba1b96d1e3a" providerId="ADAL" clId="{3AF1E196-A9E5-4638-8C3F-AB2C2113737E}" dt="2021-08-10T19:46:51.682" v="8178" actId="20577"/>
          <ac:spMkLst>
            <pc:docMk/>
            <pc:sldMk cId="527014468" sldId="282"/>
            <ac:spMk id="4" creationId="{69C46677-4169-42B5-8DB9-C0D598CFB5EF}"/>
          </ac:spMkLst>
        </pc:spChg>
        <pc:spChg chg="mod">
          <ac:chgData name="Antonova, Gabriela H" userId="8022fd9e-164b-460f-bb56-aba1b96d1e3a" providerId="ADAL" clId="{3AF1E196-A9E5-4638-8C3F-AB2C2113737E}" dt="2021-08-12T00:56:46.893" v="19105" actId="1076"/>
          <ac:spMkLst>
            <pc:docMk/>
            <pc:sldMk cId="527014468" sldId="282"/>
            <ac:spMk id="6" creationId="{17B16953-9D66-4FBB-A9EF-C12EA9C956AA}"/>
          </ac:spMkLst>
        </pc:spChg>
      </pc:sldChg>
      <pc:sldChg chg="addSp delSp modSp mod">
        <pc:chgData name="Antonova, Gabriela H" userId="8022fd9e-164b-460f-bb56-aba1b96d1e3a" providerId="ADAL" clId="{3AF1E196-A9E5-4638-8C3F-AB2C2113737E}" dt="2021-08-12T17:56:14.288" v="25034" actId="122"/>
        <pc:sldMkLst>
          <pc:docMk/>
          <pc:sldMk cId="4109441001" sldId="283"/>
        </pc:sldMkLst>
        <pc:spChg chg="add del mod">
          <ac:chgData name="Antonova, Gabriela H" userId="8022fd9e-164b-460f-bb56-aba1b96d1e3a" providerId="ADAL" clId="{3AF1E196-A9E5-4638-8C3F-AB2C2113737E}" dt="2021-08-09T17:47:21.038" v="1114" actId="478"/>
          <ac:spMkLst>
            <pc:docMk/>
            <pc:sldMk cId="4109441001" sldId="283"/>
            <ac:spMk id="2" creationId="{269ECA5C-01DC-40B8-B393-122C8F1BBB4C}"/>
          </ac:spMkLst>
        </pc:spChg>
        <pc:spChg chg="del mod">
          <ac:chgData name="Antonova, Gabriela H" userId="8022fd9e-164b-460f-bb56-aba1b96d1e3a" providerId="ADAL" clId="{3AF1E196-A9E5-4638-8C3F-AB2C2113737E}" dt="2021-08-09T17:50:10.654" v="1357" actId="478"/>
          <ac:spMkLst>
            <pc:docMk/>
            <pc:sldMk cId="4109441001" sldId="283"/>
            <ac:spMk id="3" creationId="{3EB40746-06F0-4733-BC90-36A5A6E4A9A4}"/>
          </ac:spMkLst>
        </pc:spChg>
        <pc:spChg chg="mod">
          <ac:chgData name="Antonova, Gabriela H" userId="8022fd9e-164b-460f-bb56-aba1b96d1e3a" providerId="ADAL" clId="{3AF1E196-A9E5-4638-8C3F-AB2C2113737E}" dt="2021-08-10T19:48:43.588" v="8222" actId="20577"/>
          <ac:spMkLst>
            <pc:docMk/>
            <pc:sldMk cId="4109441001" sldId="283"/>
            <ac:spMk id="4" creationId="{13EBFD8C-F163-43C3-A795-4BF4496614CC}"/>
          </ac:spMkLst>
        </pc:spChg>
        <pc:spChg chg="add del mod">
          <ac:chgData name="Antonova, Gabriela H" userId="8022fd9e-164b-460f-bb56-aba1b96d1e3a" providerId="ADAL" clId="{3AF1E196-A9E5-4638-8C3F-AB2C2113737E}" dt="2021-08-09T17:47:23.524" v="1116" actId="478"/>
          <ac:spMkLst>
            <pc:docMk/>
            <pc:sldMk cId="4109441001" sldId="283"/>
            <ac:spMk id="7" creationId="{0B35895D-D200-4C47-A78A-2D2336B64C89}"/>
          </ac:spMkLst>
        </pc:spChg>
        <pc:spChg chg="add del mod">
          <ac:chgData name="Antonova, Gabriela H" userId="8022fd9e-164b-460f-bb56-aba1b96d1e3a" providerId="ADAL" clId="{3AF1E196-A9E5-4638-8C3F-AB2C2113737E}" dt="2021-08-09T17:47:22.134" v="1115" actId="478"/>
          <ac:spMkLst>
            <pc:docMk/>
            <pc:sldMk cId="4109441001" sldId="283"/>
            <ac:spMk id="8" creationId="{38932BD0-9D49-4017-8694-2AF33202C61D}"/>
          </ac:spMkLst>
        </pc:spChg>
        <pc:spChg chg="add mod">
          <ac:chgData name="Antonova, Gabriela H" userId="8022fd9e-164b-460f-bb56-aba1b96d1e3a" providerId="ADAL" clId="{3AF1E196-A9E5-4638-8C3F-AB2C2113737E}" dt="2021-08-09T17:44:25.456" v="908" actId="1076"/>
          <ac:spMkLst>
            <pc:docMk/>
            <pc:sldMk cId="4109441001" sldId="283"/>
            <ac:spMk id="9" creationId="{59501648-2B8C-4BE4-B8BF-DAB495ECE315}"/>
          </ac:spMkLst>
        </pc:spChg>
        <pc:spChg chg="add del mod">
          <ac:chgData name="Antonova, Gabriela H" userId="8022fd9e-164b-460f-bb56-aba1b96d1e3a" providerId="ADAL" clId="{3AF1E196-A9E5-4638-8C3F-AB2C2113737E}" dt="2021-08-09T19:32:39.123" v="2467" actId="478"/>
          <ac:spMkLst>
            <pc:docMk/>
            <pc:sldMk cId="4109441001" sldId="283"/>
            <ac:spMk id="10" creationId="{A990C7A2-30E2-43DB-BA0A-1A6BB28BB643}"/>
          </ac:spMkLst>
        </pc:spChg>
        <pc:spChg chg="add mod">
          <ac:chgData name="Antonova, Gabriela H" userId="8022fd9e-164b-460f-bb56-aba1b96d1e3a" providerId="ADAL" clId="{3AF1E196-A9E5-4638-8C3F-AB2C2113737E}" dt="2021-08-09T17:44:57.523" v="1034" actId="1076"/>
          <ac:spMkLst>
            <pc:docMk/>
            <pc:sldMk cId="4109441001" sldId="283"/>
            <ac:spMk id="11" creationId="{050930AC-55AA-4579-AF9C-EF6EFA536183}"/>
          </ac:spMkLst>
        </pc:spChg>
        <pc:spChg chg="add del mod">
          <ac:chgData name="Antonova, Gabriela H" userId="8022fd9e-164b-460f-bb56-aba1b96d1e3a" providerId="ADAL" clId="{3AF1E196-A9E5-4638-8C3F-AB2C2113737E}" dt="2021-08-09T17:50:14.224" v="1358" actId="478"/>
          <ac:spMkLst>
            <pc:docMk/>
            <pc:sldMk cId="4109441001" sldId="283"/>
            <ac:spMk id="14" creationId="{417EAA35-1146-4525-BAB8-8EABE4696DCB}"/>
          </ac:spMkLst>
        </pc:spChg>
        <pc:graphicFrameChg chg="add del mod">
          <ac:chgData name="Antonova, Gabriela H" userId="8022fd9e-164b-460f-bb56-aba1b96d1e3a" providerId="ADAL" clId="{3AF1E196-A9E5-4638-8C3F-AB2C2113737E}" dt="2021-08-09T17:35:15.755" v="884" actId="1032"/>
          <ac:graphicFrameMkLst>
            <pc:docMk/>
            <pc:sldMk cId="4109441001" sldId="283"/>
            <ac:graphicFrameMk id="5" creationId="{F7F895D2-1C47-482C-AD97-E6CA99CD8D63}"/>
          </ac:graphicFrameMkLst>
        </pc:graphicFrameChg>
        <pc:graphicFrameChg chg="add mod">
          <ac:chgData name="Antonova, Gabriela H" userId="8022fd9e-164b-460f-bb56-aba1b96d1e3a" providerId="ADAL" clId="{3AF1E196-A9E5-4638-8C3F-AB2C2113737E}" dt="2021-08-12T17:56:14.288" v="25034" actId="122"/>
          <ac:graphicFrameMkLst>
            <pc:docMk/>
            <pc:sldMk cId="4109441001" sldId="283"/>
            <ac:graphicFrameMk id="12" creationId="{0E92349B-0F85-499D-989E-794A3D6C55A0}"/>
          </ac:graphicFrameMkLst>
        </pc:graphicFrameChg>
      </pc:sldChg>
      <pc:sldChg chg="addSp delSp modSp mod modNotesTx">
        <pc:chgData name="Antonova, Gabriela H" userId="8022fd9e-164b-460f-bb56-aba1b96d1e3a" providerId="ADAL" clId="{3AF1E196-A9E5-4638-8C3F-AB2C2113737E}" dt="2021-08-17T19:45:25.807" v="27337" actId="20577"/>
        <pc:sldMkLst>
          <pc:docMk/>
          <pc:sldMk cId="447304005" sldId="290"/>
        </pc:sldMkLst>
        <pc:spChg chg="add del mod">
          <ac:chgData name="Antonova, Gabriela H" userId="8022fd9e-164b-460f-bb56-aba1b96d1e3a" providerId="ADAL" clId="{3AF1E196-A9E5-4638-8C3F-AB2C2113737E}" dt="2021-08-09T15:40:50.994" v="40" actId="478"/>
          <ac:spMkLst>
            <pc:docMk/>
            <pc:sldMk cId="447304005" sldId="290"/>
            <ac:spMk id="2" creationId="{56F61180-015A-47B8-BA3D-5F07E3AC0CAB}"/>
          </ac:spMkLst>
        </pc:spChg>
        <pc:spChg chg="mod">
          <ac:chgData name="Antonova, Gabriela H" userId="8022fd9e-164b-460f-bb56-aba1b96d1e3a" providerId="ADAL" clId="{3AF1E196-A9E5-4638-8C3F-AB2C2113737E}" dt="2021-08-09T15:39:40.696" v="38"/>
          <ac:spMkLst>
            <pc:docMk/>
            <pc:sldMk cId="447304005" sldId="290"/>
            <ac:spMk id="8" creationId="{DFEC6FE2-75CA-4FC2-B93D-E2514D888FE4}"/>
          </ac:spMkLst>
        </pc:spChg>
        <pc:picChg chg="mod modCrop">
          <ac:chgData name="Antonova, Gabriela H" userId="8022fd9e-164b-460f-bb56-aba1b96d1e3a" providerId="ADAL" clId="{3AF1E196-A9E5-4638-8C3F-AB2C2113737E}" dt="2021-08-09T15:43:56.626" v="54" actId="29295"/>
          <ac:picMkLst>
            <pc:docMk/>
            <pc:sldMk cId="447304005" sldId="290"/>
            <ac:picMk id="9" creationId="{84998E6A-2FCC-48E4-90D4-01BB978B737F}"/>
          </ac:picMkLst>
        </pc:picChg>
      </pc:sldChg>
      <pc:sldChg chg="modSp mod">
        <pc:chgData name="Antonova, Gabriela H" userId="8022fd9e-164b-460f-bb56-aba1b96d1e3a" providerId="ADAL" clId="{3AF1E196-A9E5-4638-8C3F-AB2C2113737E}" dt="2021-08-10T21:46:38.834" v="9738" actId="1076"/>
        <pc:sldMkLst>
          <pc:docMk/>
          <pc:sldMk cId="1913640482" sldId="298"/>
        </pc:sldMkLst>
        <pc:spChg chg="mod">
          <ac:chgData name="Antonova, Gabriela H" userId="8022fd9e-164b-460f-bb56-aba1b96d1e3a" providerId="ADAL" clId="{3AF1E196-A9E5-4638-8C3F-AB2C2113737E}" dt="2021-08-10T19:47:52.466" v="8205"/>
          <ac:spMkLst>
            <pc:docMk/>
            <pc:sldMk cId="1913640482" sldId="298"/>
            <ac:spMk id="3" creationId="{69415E6A-E2D6-40B6-8DD9-3DB9F9304C63}"/>
          </ac:spMkLst>
        </pc:spChg>
        <pc:picChg chg="mod">
          <ac:chgData name="Antonova, Gabriela H" userId="8022fd9e-164b-460f-bb56-aba1b96d1e3a" providerId="ADAL" clId="{3AF1E196-A9E5-4638-8C3F-AB2C2113737E}" dt="2021-08-10T21:46:38.834" v="9738" actId="1076"/>
          <ac:picMkLst>
            <pc:docMk/>
            <pc:sldMk cId="1913640482" sldId="298"/>
            <ac:picMk id="4" creationId="{CD1290DD-2AA6-4E5B-B942-1880B16AED23}"/>
          </ac:picMkLst>
        </pc:picChg>
      </pc:sldChg>
      <pc:sldChg chg="addSp delSp modSp mod modNotesTx">
        <pc:chgData name="Antonova, Gabriela H" userId="8022fd9e-164b-460f-bb56-aba1b96d1e3a" providerId="ADAL" clId="{3AF1E196-A9E5-4638-8C3F-AB2C2113737E}" dt="2021-08-17T19:45:45.480" v="27359" actId="20577"/>
        <pc:sldMkLst>
          <pc:docMk/>
          <pc:sldMk cId="1586751271" sldId="301"/>
        </pc:sldMkLst>
        <pc:spChg chg="add del mod">
          <ac:chgData name="Antonova, Gabriela H" userId="8022fd9e-164b-460f-bb56-aba1b96d1e3a" providerId="ADAL" clId="{3AF1E196-A9E5-4638-8C3F-AB2C2113737E}" dt="2021-08-09T15:29:21.734" v="13" actId="478"/>
          <ac:spMkLst>
            <pc:docMk/>
            <pc:sldMk cId="1586751271" sldId="301"/>
            <ac:spMk id="5" creationId="{1B371903-B393-486A-99E5-D9E48079B332}"/>
          </ac:spMkLst>
        </pc:spChg>
        <pc:spChg chg="mod">
          <ac:chgData name="Antonova, Gabriela H" userId="8022fd9e-164b-460f-bb56-aba1b96d1e3a" providerId="ADAL" clId="{3AF1E196-A9E5-4638-8C3F-AB2C2113737E}" dt="2021-08-12T00:32:35.604" v="18714" actId="2711"/>
          <ac:spMkLst>
            <pc:docMk/>
            <pc:sldMk cId="1586751271" sldId="301"/>
            <ac:spMk id="7" creationId="{8FC55F64-14C0-4DD4-A4E7-AA902D792DEA}"/>
          </ac:spMkLst>
        </pc:spChg>
        <pc:picChg chg="add mod ord">
          <ac:chgData name="Antonova, Gabriela H" userId="8022fd9e-164b-460f-bb56-aba1b96d1e3a" providerId="ADAL" clId="{3AF1E196-A9E5-4638-8C3F-AB2C2113737E}" dt="2021-08-09T17:17:13.209" v="839" actId="1076"/>
          <ac:picMkLst>
            <pc:docMk/>
            <pc:sldMk cId="1586751271" sldId="301"/>
            <ac:picMk id="6" creationId="{B58BB485-B413-49E3-9E5C-749F6CAF539E}"/>
          </ac:picMkLst>
        </pc:picChg>
        <pc:picChg chg="del mod ord">
          <ac:chgData name="Antonova, Gabriela H" userId="8022fd9e-164b-460f-bb56-aba1b96d1e3a" providerId="ADAL" clId="{3AF1E196-A9E5-4638-8C3F-AB2C2113737E}" dt="2021-08-09T15:29:08.308" v="11" actId="478"/>
          <ac:picMkLst>
            <pc:docMk/>
            <pc:sldMk cId="1586751271" sldId="301"/>
            <ac:picMk id="8" creationId="{14D35083-5166-4D82-B898-911CE87B1617}"/>
          </ac:picMkLst>
        </pc:picChg>
      </pc:sldChg>
      <pc:sldChg chg="addSp delSp modSp mod modNotesTx">
        <pc:chgData name="Antonova, Gabriela H" userId="8022fd9e-164b-460f-bb56-aba1b96d1e3a" providerId="ADAL" clId="{3AF1E196-A9E5-4638-8C3F-AB2C2113737E}" dt="2021-08-13T20:45:34.633" v="26134" actId="20577"/>
        <pc:sldMkLst>
          <pc:docMk/>
          <pc:sldMk cId="3412594359" sldId="304"/>
        </pc:sldMkLst>
        <pc:spChg chg="add del mod">
          <ac:chgData name="Antonova, Gabriela H" userId="8022fd9e-164b-460f-bb56-aba1b96d1e3a" providerId="ADAL" clId="{3AF1E196-A9E5-4638-8C3F-AB2C2113737E}" dt="2021-08-09T17:00:22.458" v="607" actId="478"/>
          <ac:spMkLst>
            <pc:docMk/>
            <pc:sldMk cId="3412594359" sldId="304"/>
            <ac:spMk id="3" creationId="{4A4A7B34-5C3F-48B3-AC1B-F57F11670EB1}"/>
          </ac:spMkLst>
        </pc:spChg>
        <pc:spChg chg="mod">
          <ac:chgData name="Antonova, Gabriela H" userId="8022fd9e-164b-460f-bb56-aba1b96d1e3a" providerId="ADAL" clId="{3AF1E196-A9E5-4638-8C3F-AB2C2113737E}" dt="2021-08-10T19:48:53.577" v="8223"/>
          <ac:spMkLst>
            <pc:docMk/>
            <pc:sldMk cId="3412594359" sldId="304"/>
            <ac:spMk id="4" creationId="{F03B0A0A-007B-4A2F-BBA5-C3DA37BE58D7}"/>
          </ac:spMkLst>
        </pc:spChg>
        <pc:spChg chg="mod">
          <ac:chgData name="Antonova, Gabriela H" userId="8022fd9e-164b-460f-bb56-aba1b96d1e3a" providerId="ADAL" clId="{3AF1E196-A9E5-4638-8C3F-AB2C2113737E}" dt="2021-08-09T19:31:32.933" v="2459" actId="1076"/>
          <ac:spMkLst>
            <pc:docMk/>
            <pc:sldMk cId="3412594359" sldId="304"/>
            <ac:spMk id="6" creationId="{55D9675E-4898-444C-952B-171DFE28480A}"/>
          </ac:spMkLst>
        </pc:spChg>
        <pc:spChg chg="del mod">
          <ac:chgData name="Antonova, Gabriela H" userId="8022fd9e-164b-460f-bb56-aba1b96d1e3a" providerId="ADAL" clId="{3AF1E196-A9E5-4638-8C3F-AB2C2113737E}" dt="2021-08-09T17:00:12.058" v="606" actId="478"/>
          <ac:spMkLst>
            <pc:docMk/>
            <pc:sldMk cId="3412594359" sldId="304"/>
            <ac:spMk id="8" creationId="{9B08F3DB-D3FF-4CB0-8891-D376FFC7FEFA}"/>
          </ac:spMkLst>
        </pc:spChg>
        <pc:spChg chg="mod">
          <ac:chgData name="Antonova, Gabriela H" userId="8022fd9e-164b-460f-bb56-aba1b96d1e3a" providerId="ADAL" clId="{3AF1E196-A9E5-4638-8C3F-AB2C2113737E}" dt="2021-08-09T17:10:32.810" v="800" actId="1076"/>
          <ac:spMkLst>
            <pc:docMk/>
            <pc:sldMk cId="3412594359" sldId="304"/>
            <ac:spMk id="9" creationId="{0A2C9CB8-FF34-4E57-8D59-96F1B5D48D67}"/>
          </ac:spMkLst>
        </pc:spChg>
        <pc:spChg chg="mod">
          <ac:chgData name="Antonova, Gabriela H" userId="8022fd9e-164b-460f-bb56-aba1b96d1e3a" providerId="ADAL" clId="{3AF1E196-A9E5-4638-8C3F-AB2C2113737E}" dt="2021-08-09T17:10:11.191" v="795" actId="1076"/>
          <ac:spMkLst>
            <pc:docMk/>
            <pc:sldMk cId="3412594359" sldId="304"/>
            <ac:spMk id="11" creationId="{1D71EF04-9298-421E-A99F-CE5DB6946AA5}"/>
          </ac:spMkLst>
        </pc:spChg>
        <pc:spChg chg="mod">
          <ac:chgData name="Antonova, Gabriela H" userId="8022fd9e-164b-460f-bb56-aba1b96d1e3a" providerId="ADAL" clId="{3AF1E196-A9E5-4638-8C3F-AB2C2113737E}" dt="2021-08-12T00:51:28.781" v="19074" actId="2711"/>
          <ac:spMkLst>
            <pc:docMk/>
            <pc:sldMk cId="3412594359" sldId="304"/>
            <ac:spMk id="13" creationId="{8277A0FB-4A0D-4541-8E35-62D667DE690D}"/>
          </ac:spMkLst>
        </pc:spChg>
        <pc:spChg chg="mod">
          <ac:chgData name="Antonova, Gabriela H" userId="8022fd9e-164b-460f-bb56-aba1b96d1e3a" providerId="ADAL" clId="{3AF1E196-A9E5-4638-8C3F-AB2C2113737E}" dt="2021-08-09T17:10:22.229" v="798" actId="14100"/>
          <ac:spMkLst>
            <pc:docMk/>
            <pc:sldMk cId="3412594359" sldId="304"/>
            <ac:spMk id="14" creationId="{968979E8-902E-4409-AAC1-27210DA01D48}"/>
          </ac:spMkLst>
        </pc:spChg>
        <pc:spChg chg="add mod">
          <ac:chgData name="Antonova, Gabriela H" userId="8022fd9e-164b-460f-bb56-aba1b96d1e3a" providerId="ADAL" clId="{3AF1E196-A9E5-4638-8C3F-AB2C2113737E}" dt="2021-08-09T17:10:16.248" v="796" actId="1076"/>
          <ac:spMkLst>
            <pc:docMk/>
            <pc:sldMk cId="3412594359" sldId="304"/>
            <ac:spMk id="16" creationId="{34D74F77-A361-4102-A0EC-ECEA57166609}"/>
          </ac:spMkLst>
        </pc:spChg>
        <pc:spChg chg="add del mod ord">
          <ac:chgData name="Antonova, Gabriela H" userId="8022fd9e-164b-460f-bb56-aba1b96d1e3a" providerId="ADAL" clId="{3AF1E196-A9E5-4638-8C3F-AB2C2113737E}" dt="2021-08-09T16:49:32.833" v="374" actId="478"/>
          <ac:spMkLst>
            <pc:docMk/>
            <pc:sldMk cId="3412594359" sldId="304"/>
            <ac:spMk id="17" creationId="{2EBF06E1-18A8-4F83-8681-7FF29ACFB6F5}"/>
          </ac:spMkLst>
        </pc:spChg>
        <pc:spChg chg="add del mod">
          <ac:chgData name="Antonova, Gabriela H" userId="8022fd9e-164b-460f-bb56-aba1b96d1e3a" providerId="ADAL" clId="{3AF1E196-A9E5-4638-8C3F-AB2C2113737E}" dt="2021-08-09T16:59:47.446" v="482" actId="478"/>
          <ac:spMkLst>
            <pc:docMk/>
            <pc:sldMk cId="3412594359" sldId="304"/>
            <ac:spMk id="18" creationId="{FA235736-C452-4F81-A88D-CEAE1AFB7C12}"/>
          </ac:spMkLst>
        </pc:spChg>
        <pc:spChg chg="add mod">
          <ac:chgData name="Antonova, Gabriela H" userId="8022fd9e-164b-460f-bb56-aba1b96d1e3a" providerId="ADAL" clId="{3AF1E196-A9E5-4638-8C3F-AB2C2113737E}" dt="2021-08-09T17:10:20.312" v="797" actId="1076"/>
          <ac:spMkLst>
            <pc:docMk/>
            <pc:sldMk cId="3412594359" sldId="304"/>
            <ac:spMk id="19" creationId="{E9507274-91B5-47DC-AE94-DA615D4DE7BC}"/>
          </ac:spMkLst>
        </pc:spChg>
        <pc:spChg chg="add mod">
          <ac:chgData name="Antonova, Gabriela H" userId="8022fd9e-164b-460f-bb56-aba1b96d1e3a" providerId="ADAL" clId="{3AF1E196-A9E5-4638-8C3F-AB2C2113737E}" dt="2021-08-13T20:45:34.633" v="26134" actId="20577"/>
          <ac:spMkLst>
            <pc:docMk/>
            <pc:sldMk cId="3412594359" sldId="304"/>
            <ac:spMk id="20" creationId="{F682CF4D-2FEC-49CE-9904-DA556C8D6431}"/>
          </ac:spMkLst>
        </pc:spChg>
        <pc:spChg chg="mod">
          <ac:chgData name="Antonova, Gabriela H" userId="8022fd9e-164b-460f-bb56-aba1b96d1e3a" providerId="ADAL" clId="{3AF1E196-A9E5-4638-8C3F-AB2C2113737E}" dt="2021-08-12T00:51:33.943" v="19075" actId="2711"/>
          <ac:spMkLst>
            <pc:docMk/>
            <pc:sldMk cId="3412594359" sldId="304"/>
            <ac:spMk id="22" creationId="{8AB58B53-6F53-45C6-BB72-9170EA9DE8FB}"/>
          </ac:spMkLst>
        </pc:spChg>
        <pc:spChg chg="mod">
          <ac:chgData name="Antonova, Gabriela H" userId="8022fd9e-164b-460f-bb56-aba1b96d1e3a" providerId="ADAL" clId="{3AF1E196-A9E5-4638-8C3F-AB2C2113737E}" dt="2021-08-09T17:09:59.870" v="793" actId="1076"/>
          <ac:spMkLst>
            <pc:docMk/>
            <pc:sldMk cId="3412594359" sldId="304"/>
            <ac:spMk id="23" creationId="{41D68F5D-284A-40EC-B068-3735978671AD}"/>
          </ac:spMkLst>
        </pc:spChg>
        <pc:spChg chg="del mod">
          <ac:chgData name="Antonova, Gabriela H" userId="8022fd9e-164b-460f-bb56-aba1b96d1e3a" providerId="ADAL" clId="{3AF1E196-A9E5-4638-8C3F-AB2C2113737E}" dt="2021-08-09T16:58:55.825" v="464" actId="478"/>
          <ac:spMkLst>
            <pc:docMk/>
            <pc:sldMk cId="3412594359" sldId="304"/>
            <ac:spMk id="25" creationId="{15812BD6-C743-4ACA-9177-ED76BBCFEF50}"/>
          </ac:spMkLst>
        </pc:spChg>
        <pc:grpChg chg="add mod">
          <ac:chgData name="Antonova, Gabriela H" userId="8022fd9e-164b-460f-bb56-aba1b96d1e3a" providerId="ADAL" clId="{3AF1E196-A9E5-4638-8C3F-AB2C2113737E}" dt="2021-08-09T17:01:02.221" v="617" actId="164"/>
          <ac:grpSpMkLst>
            <pc:docMk/>
            <pc:sldMk cId="3412594359" sldId="304"/>
            <ac:grpSpMk id="5" creationId="{5D32B50A-2515-43ED-A711-D059404E9BCA}"/>
          </ac:grpSpMkLst>
        </pc:grpChg>
        <pc:grpChg chg="add mod">
          <ac:chgData name="Antonova, Gabriela H" userId="8022fd9e-164b-460f-bb56-aba1b96d1e3a" providerId="ADAL" clId="{3AF1E196-A9E5-4638-8C3F-AB2C2113737E}" dt="2021-08-09T17:09:54.935" v="792" actId="1076"/>
          <ac:grpSpMkLst>
            <pc:docMk/>
            <pc:sldMk cId="3412594359" sldId="304"/>
            <ac:grpSpMk id="7" creationId="{3811DE9B-87D8-41B3-A0E7-1AC9C34A8553}"/>
          </ac:grpSpMkLst>
        </pc:grpChg>
      </pc:sldChg>
      <pc:sldChg chg="modSp mod">
        <pc:chgData name="Antonova, Gabriela H" userId="8022fd9e-164b-460f-bb56-aba1b96d1e3a" providerId="ADAL" clId="{3AF1E196-A9E5-4638-8C3F-AB2C2113737E}" dt="2021-08-12T20:49:22.086" v="25527" actId="12100"/>
        <pc:sldMkLst>
          <pc:docMk/>
          <pc:sldMk cId="2147153752" sldId="305"/>
        </pc:sldMkLst>
        <pc:spChg chg="mod">
          <ac:chgData name="Antonova, Gabriela H" userId="8022fd9e-164b-460f-bb56-aba1b96d1e3a" providerId="ADAL" clId="{3AF1E196-A9E5-4638-8C3F-AB2C2113737E}" dt="2021-08-10T21:10:37.838" v="8824" actId="20577"/>
          <ac:spMkLst>
            <pc:docMk/>
            <pc:sldMk cId="2147153752" sldId="305"/>
            <ac:spMk id="4" creationId="{1B7AA107-D003-4927-B205-305E71668320}"/>
          </ac:spMkLst>
        </pc:spChg>
        <pc:spChg chg="mod">
          <ac:chgData name="Antonova, Gabriela H" userId="8022fd9e-164b-460f-bb56-aba1b96d1e3a" providerId="ADAL" clId="{3AF1E196-A9E5-4638-8C3F-AB2C2113737E}" dt="2021-08-12T15:05:57.912" v="19391" actId="1035"/>
          <ac:spMkLst>
            <pc:docMk/>
            <pc:sldMk cId="2147153752" sldId="305"/>
            <ac:spMk id="8" creationId="{43075ADE-9FE6-4865-B103-F01357A80662}"/>
          </ac:spMkLst>
        </pc:spChg>
        <pc:spChg chg="mod">
          <ac:chgData name="Antonova, Gabriela H" userId="8022fd9e-164b-460f-bb56-aba1b96d1e3a" providerId="ADAL" clId="{3AF1E196-A9E5-4638-8C3F-AB2C2113737E}" dt="2021-08-12T15:05:48.105" v="19384" actId="2711"/>
          <ac:spMkLst>
            <pc:docMk/>
            <pc:sldMk cId="2147153752" sldId="305"/>
            <ac:spMk id="9" creationId="{D890625F-67E2-4354-8D57-FC6DC750D53A}"/>
          </ac:spMkLst>
        </pc:spChg>
        <pc:spChg chg="mod">
          <ac:chgData name="Antonova, Gabriela H" userId="8022fd9e-164b-460f-bb56-aba1b96d1e3a" providerId="ADAL" clId="{3AF1E196-A9E5-4638-8C3F-AB2C2113737E}" dt="2021-08-12T15:05:48.105" v="19384" actId="2711"/>
          <ac:spMkLst>
            <pc:docMk/>
            <pc:sldMk cId="2147153752" sldId="305"/>
            <ac:spMk id="10" creationId="{09AB5B17-3BEF-458A-893C-D2CD5D671D18}"/>
          </ac:spMkLst>
        </pc:spChg>
        <pc:spChg chg="mod">
          <ac:chgData name="Antonova, Gabriela H" userId="8022fd9e-164b-460f-bb56-aba1b96d1e3a" providerId="ADAL" clId="{3AF1E196-A9E5-4638-8C3F-AB2C2113737E}" dt="2021-08-12T15:05:48.105" v="19384" actId="2711"/>
          <ac:spMkLst>
            <pc:docMk/>
            <pc:sldMk cId="2147153752" sldId="305"/>
            <ac:spMk id="11" creationId="{DB6978CA-22B1-4BD5-922E-BAFE16A6EBDB}"/>
          </ac:spMkLst>
        </pc:spChg>
        <pc:graphicFrameChg chg="mod">
          <ac:chgData name="Antonova, Gabriela H" userId="8022fd9e-164b-460f-bb56-aba1b96d1e3a" providerId="ADAL" clId="{3AF1E196-A9E5-4638-8C3F-AB2C2113737E}" dt="2021-08-12T20:49:22.086" v="25527" actId="12100"/>
          <ac:graphicFrameMkLst>
            <pc:docMk/>
            <pc:sldMk cId="2147153752" sldId="305"/>
            <ac:graphicFrameMk id="6" creationId="{7E36FDC1-1C99-4B32-BB7D-2020200673F1}"/>
          </ac:graphicFrameMkLst>
        </pc:graphicFrameChg>
        <pc:graphicFrameChg chg="mod">
          <ac:chgData name="Antonova, Gabriela H" userId="8022fd9e-164b-460f-bb56-aba1b96d1e3a" providerId="ADAL" clId="{3AF1E196-A9E5-4638-8C3F-AB2C2113737E}" dt="2021-08-12T15:05:06.134" v="19370" actId="2711"/>
          <ac:graphicFrameMkLst>
            <pc:docMk/>
            <pc:sldMk cId="2147153752" sldId="305"/>
            <ac:graphicFrameMk id="7" creationId="{B18D020C-A560-4081-A0C7-1B8E67119946}"/>
          </ac:graphicFrameMkLst>
        </pc:graphicFrameChg>
      </pc:sldChg>
      <pc:sldChg chg="modSp add del mod">
        <pc:chgData name="Antonova, Gabriela H" userId="8022fd9e-164b-460f-bb56-aba1b96d1e3a" providerId="ADAL" clId="{3AF1E196-A9E5-4638-8C3F-AB2C2113737E}" dt="2021-08-11T17:00:23.408" v="15345" actId="47"/>
        <pc:sldMkLst>
          <pc:docMk/>
          <pc:sldMk cId="59191421" sldId="308"/>
        </pc:sldMkLst>
        <pc:spChg chg="mod">
          <ac:chgData name="Antonova, Gabriela H" userId="8022fd9e-164b-460f-bb56-aba1b96d1e3a" providerId="ADAL" clId="{3AF1E196-A9E5-4638-8C3F-AB2C2113737E}" dt="2021-08-10T21:10:48.134" v="8835" actId="20577"/>
          <ac:spMkLst>
            <pc:docMk/>
            <pc:sldMk cId="59191421" sldId="308"/>
            <ac:spMk id="4" creationId="{DEFCC798-1E50-4E6F-BD16-34E5E4FF7111}"/>
          </ac:spMkLst>
        </pc:spChg>
      </pc:sldChg>
      <pc:sldChg chg="addSp delSp modSp mod">
        <pc:chgData name="Antonova, Gabriela H" userId="8022fd9e-164b-460f-bb56-aba1b96d1e3a" providerId="ADAL" clId="{3AF1E196-A9E5-4638-8C3F-AB2C2113737E}" dt="2021-08-12T20:34:15.488" v="25515" actId="948"/>
        <pc:sldMkLst>
          <pc:docMk/>
          <pc:sldMk cId="2185348837" sldId="309"/>
        </pc:sldMkLst>
        <pc:spChg chg="mod">
          <ac:chgData name="Antonova, Gabriela H" userId="8022fd9e-164b-460f-bb56-aba1b96d1e3a" providerId="ADAL" clId="{3AF1E196-A9E5-4638-8C3F-AB2C2113737E}" dt="2021-08-12T18:19:00.666" v="25405" actId="21"/>
          <ac:spMkLst>
            <pc:docMk/>
            <pc:sldMk cId="2185348837" sldId="309"/>
            <ac:spMk id="3" creationId="{A2D69441-3BC7-4D47-AA48-2819A823EC52}"/>
          </ac:spMkLst>
        </pc:spChg>
        <pc:spChg chg="mod">
          <ac:chgData name="Antonova, Gabriela H" userId="8022fd9e-164b-460f-bb56-aba1b96d1e3a" providerId="ADAL" clId="{3AF1E196-A9E5-4638-8C3F-AB2C2113737E}" dt="2021-08-10T21:03:49.975" v="8443" actId="20577"/>
          <ac:spMkLst>
            <pc:docMk/>
            <pc:sldMk cId="2185348837" sldId="309"/>
            <ac:spMk id="4" creationId="{DEFCC798-1E50-4E6F-BD16-34E5E4FF7111}"/>
          </ac:spMkLst>
        </pc:spChg>
        <pc:spChg chg="add del mod">
          <ac:chgData name="Antonova, Gabriela H" userId="8022fd9e-164b-460f-bb56-aba1b96d1e3a" providerId="ADAL" clId="{3AF1E196-A9E5-4638-8C3F-AB2C2113737E}" dt="2021-08-12T18:21:11.322" v="25435" actId="20577"/>
          <ac:spMkLst>
            <pc:docMk/>
            <pc:sldMk cId="2185348837" sldId="309"/>
            <ac:spMk id="5" creationId="{F9B18DE5-FE71-426B-8E46-EE4E0D7F4CF9}"/>
          </ac:spMkLst>
        </pc:spChg>
        <pc:spChg chg="mod">
          <ac:chgData name="Antonova, Gabriela H" userId="8022fd9e-164b-460f-bb56-aba1b96d1e3a" providerId="ADAL" clId="{3AF1E196-A9E5-4638-8C3F-AB2C2113737E}" dt="2021-08-12T14:45:13.043" v="19234" actId="255"/>
          <ac:spMkLst>
            <pc:docMk/>
            <pc:sldMk cId="2185348837" sldId="309"/>
            <ac:spMk id="6" creationId="{45BD1588-58E8-487F-AF07-CCB4032E2713}"/>
          </ac:spMkLst>
        </pc:spChg>
        <pc:spChg chg="add mod">
          <ac:chgData name="Antonova, Gabriela H" userId="8022fd9e-164b-460f-bb56-aba1b96d1e3a" providerId="ADAL" clId="{3AF1E196-A9E5-4638-8C3F-AB2C2113737E}" dt="2021-08-12T18:21:31.544" v="25439" actId="1076"/>
          <ac:spMkLst>
            <pc:docMk/>
            <pc:sldMk cId="2185348837" sldId="309"/>
            <ac:spMk id="7" creationId="{7AC04B1A-3281-4F24-80B4-EE7B059AEC80}"/>
          </ac:spMkLst>
        </pc:spChg>
        <pc:spChg chg="add mod">
          <ac:chgData name="Antonova, Gabriela H" userId="8022fd9e-164b-460f-bb56-aba1b96d1e3a" providerId="ADAL" clId="{3AF1E196-A9E5-4638-8C3F-AB2C2113737E}" dt="2021-08-12T20:33:48.101" v="25513" actId="14100"/>
          <ac:spMkLst>
            <pc:docMk/>
            <pc:sldMk cId="2185348837" sldId="309"/>
            <ac:spMk id="8" creationId="{A1AC86F1-5188-47D1-8C0A-5622CFF62D04}"/>
          </ac:spMkLst>
        </pc:spChg>
        <pc:spChg chg="add mod">
          <ac:chgData name="Antonova, Gabriela H" userId="8022fd9e-164b-460f-bb56-aba1b96d1e3a" providerId="ADAL" clId="{3AF1E196-A9E5-4638-8C3F-AB2C2113737E}" dt="2021-08-12T20:34:15.488" v="25515" actId="948"/>
          <ac:spMkLst>
            <pc:docMk/>
            <pc:sldMk cId="2185348837" sldId="309"/>
            <ac:spMk id="9" creationId="{4BE6CA4C-F548-4E2D-BEF8-53CADA63BBDD}"/>
          </ac:spMkLst>
        </pc:spChg>
      </pc:sldChg>
      <pc:sldChg chg="addSp delSp modSp mod addCm delCm modCm modNotesTx">
        <pc:chgData name="Antonova, Gabriela H" userId="8022fd9e-164b-460f-bb56-aba1b96d1e3a" providerId="ADAL" clId="{3AF1E196-A9E5-4638-8C3F-AB2C2113737E}" dt="2021-08-09T20:38:07.997" v="3823" actId="1592"/>
        <pc:sldMkLst>
          <pc:docMk/>
          <pc:sldMk cId="1531033866" sldId="311"/>
        </pc:sldMkLst>
        <pc:spChg chg="mod">
          <ac:chgData name="Antonova, Gabriela H" userId="8022fd9e-164b-460f-bb56-aba1b96d1e3a" providerId="ADAL" clId="{3AF1E196-A9E5-4638-8C3F-AB2C2113737E}" dt="2021-08-09T17:15:43.439" v="837" actId="1036"/>
          <ac:spMkLst>
            <pc:docMk/>
            <pc:sldMk cId="1531033866" sldId="311"/>
            <ac:spMk id="3" creationId="{F994F760-2C6F-4827-A78F-97320F976620}"/>
          </ac:spMkLst>
        </pc:spChg>
        <pc:spChg chg="mod">
          <ac:chgData name="Antonova, Gabriela H" userId="8022fd9e-164b-460f-bb56-aba1b96d1e3a" providerId="ADAL" clId="{3AF1E196-A9E5-4638-8C3F-AB2C2113737E}" dt="2021-08-09T17:15:12.440" v="808" actId="2711"/>
          <ac:spMkLst>
            <pc:docMk/>
            <pc:sldMk cId="1531033866" sldId="311"/>
            <ac:spMk id="5" creationId="{7BCE272B-9EDA-4FFE-8F11-F09D42A43FC6}"/>
          </ac:spMkLst>
        </pc:spChg>
        <pc:spChg chg="add del mod">
          <ac:chgData name="Antonova, Gabriela H" userId="8022fd9e-164b-460f-bb56-aba1b96d1e3a" providerId="ADAL" clId="{3AF1E196-A9E5-4638-8C3F-AB2C2113737E}" dt="2021-08-09T15:29:56.216" v="20" actId="478"/>
          <ac:spMkLst>
            <pc:docMk/>
            <pc:sldMk cId="1531033866" sldId="311"/>
            <ac:spMk id="8" creationId="{1C2F3AA7-EFBC-4EEE-97DF-9877FC40860E}"/>
          </ac:spMkLst>
        </pc:spChg>
        <pc:picChg chg="add mod ord">
          <ac:chgData name="Antonova, Gabriela H" userId="8022fd9e-164b-460f-bb56-aba1b96d1e3a" providerId="ADAL" clId="{3AF1E196-A9E5-4638-8C3F-AB2C2113737E}" dt="2021-08-09T15:31:25.173" v="37" actId="29295"/>
          <ac:picMkLst>
            <pc:docMk/>
            <pc:sldMk cId="1531033866" sldId="311"/>
            <ac:picMk id="7" creationId="{9ADCAA3F-862D-4409-B7CC-908F939B3499}"/>
          </ac:picMkLst>
        </pc:picChg>
        <pc:picChg chg="del">
          <ac:chgData name="Antonova, Gabriela H" userId="8022fd9e-164b-460f-bb56-aba1b96d1e3a" providerId="ADAL" clId="{3AF1E196-A9E5-4638-8C3F-AB2C2113737E}" dt="2021-08-09T15:28:47" v="8" actId="21"/>
          <ac:picMkLst>
            <pc:docMk/>
            <pc:sldMk cId="1531033866" sldId="311"/>
            <ac:picMk id="11" creationId="{55DEEE87-13E5-48DC-BBF0-B339C004D824}"/>
          </ac:picMkLst>
        </pc:picChg>
      </pc:sldChg>
      <pc:sldChg chg="modSp">
        <pc:chgData name="Antonova, Gabriela H" userId="8022fd9e-164b-460f-bb56-aba1b96d1e3a" providerId="ADAL" clId="{3AF1E196-A9E5-4638-8C3F-AB2C2113737E}" dt="2021-08-09T17:22:03.356" v="846" actId="207"/>
        <pc:sldMkLst>
          <pc:docMk/>
          <pc:sldMk cId="2291693940" sldId="312"/>
        </pc:sldMkLst>
        <pc:spChg chg="mod">
          <ac:chgData name="Antonova, Gabriela H" userId="8022fd9e-164b-460f-bb56-aba1b96d1e3a" providerId="ADAL" clId="{3AF1E196-A9E5-4638-8C3F-AB2C2113737E}" dt="2021-08-09T17:22:03.356" v="846" actId="207"/>
          <ac:spMkLst>
            <pc:docMk/>
            <pc:sldMk cId="2291693940" sldId="312"/>
            <ac:spMk id="10" creationId="{AF1EA37A-33D4-4B82-91B2-7D17B901B94C}"/>
          </ac:spMkLst>
        </pc:spChg>
        <pc:spChg chg="mod">
          <ac:chgData name="Antonova, Gabriela H" userId="8022fd9e-164b-460f-bb56-aba1b96d1e3a" providerId="ADAL" clId="{3AF1E196-A9E5-4638-8C3F-AB2C2113737E}" dt="2021-08-09T17:21:15.128" v="844" actId="207"/>
          <ac:spMkLst>
            <pc:docMk/>
            <pc:sldMk cId="2291693940" sldId="312"/>
            <ac:spMk id="16" creationId="{B332AAA6-F9B0-4802-8D39-30301C4E992D}"/>
          </ac:spMkLst>
        </pc:spChg>
      </pc:sldChg>
      <pc:sldChg chg="modSp mod">
        <pc:chgData name="Antonova, Gabriela H" userId="8022fd9e-164b-460f-bb56-aba1b96d1e3a" providerId="ADAL" clId="{3AF1E196-A9E5-4638-8C3F-AB2C2113737E}" dt="2021-08-12T00:52:00.771" v="19078" actId="2711"/>
        <pc:sldMkLst>
          <pc:docMk/>
          <pc:sldMk cId="2383423575" sldId="313"/>
        </pc:sldMkLst>
        <pc:spChg chg="mod">
          <ac:chgData name="Antonova, Gabriela H" userId="8022fd9e-164b-460f-bb56-aba1b96d1e3a" providerId="ADAL" clId="{3AF1E196-A9E5-4638-8C3F-AB2C2113737E}" dt="2021-08-10T19:49:03.050" v="8224"/>
          <ac:spMkLst>
            <pc:docMk/>
            <pc:sldMk cId="2383423575" sldId="313"/>
            <ac:spMk id="4" creationId="{781C0518-2C7C-4B64-8EB7-9D4572D7E00A}"/>
          </ac:spMkLst>
        </pc:spChg>
        <pc:spChg chg="mod">
          <ac:chgData name="Antonova, Gabriela H" userId="8022fd9e-164b-460f-bb56-aba1b96d1e3a" providerId="ADAL" clId="{3AF1E196-A9E5-4638-8C3F-AB2C2113737E}" dt="2021-08-11T22:54:07.713" v="16211" actId="207"/>
          <ac:spMkLst>
            <pc:docMk/>
            <pc:sldMk cId="2383423575" sldId="313"/>
            <ac:spMk id="10" creationId="{7AE2B3C3-36C1-44D9-9603-75E20B6C16D0}"/>
          </ac:spMkLst>
        </pc:spChg>
        <pc:spChg chg="mod">
          <ac:chgData name="Antonova, Gabriela H" userId="8022fd9e-164b-460f-bb56-aba1b96d1e3a" providerId="ADAL" clId="{3AF1E196-A9E5-4638-8C3F-AB2C2113737E}" dt="2021-08-11T22:54:07.713" v="16211" actId="207"/>
          <ac:spMkLst>
            <pc:docMk/>
            <pc:sldMk cId="2383423575" sldId="313"/>
            <ac:spMk id="12" creationId="{57859D9C-0C7E-446E-AB13-74895A7D3F68}"/>
          </ac:spMkLst>
        </pc:spChg>
        <pc:spChg chg="mod">
          <ac:chgData name="Antonova, Gabriela H" userId="8022fd9e-164b-460f-bb56-aba1b96d1e3a" providerId="ADAL" clId="{3AF1E196-A9E5-4638-8C3F-AB2C2113737E}" dt="2021-08-11T22:54:07.561" v="16210" actId="207"/>
          <ac:spMkLst>
            <pc:docMk/>
            <pc:sldMk cId="2383423575" sldId="313"/>
            <ac:spMk id="14" creationId="{9B442357-B818-4D31-96DC-55D43452C1F2}"/>
          </ac:spMkLst>
        </pc:spChg>
        <pc:graphicFrameChg chg="mod">
          <ac:chgData name="Antonova, Gabriela H" userId="8022fd9e-164b-460f-bb56-aba1b96d1e3a" providerId="ADAL" clId="{3AF1E196-A9E5-4638-8C3F-AB2C2113737E}" dt="2021-08-12T00:52:00.771" v="19078" actId="2711"/>
          <ac:graphicFrameMkLst>
            <pc:docMk/>
            <pc:sldMk cId="2383423575" sldId="313"/>
            <ac:graphicFrameMk id="5" creationId="{56703EFF-9E3E-41DC-B7E0-76246E18261B}"/>
          </ac:graphicFrameMkLst>
        </pc:graphicFrameChg>
      </pc:sldChg>
      <pc:sldChg chg="addSp delSp modSp mod ord">
        <pc:chgData name="Antonova, Gabriela H" userId="8022fd9e-164b-460f-bb56-aba1b96d1e3a" providerId="ADAL" clId="{3AF1E196-A9E5-4638-8C3F-AB2C2113737E}" dt="2021-08-12T18:06:01.348" v="25129" actId="1076"/>
        <pc:sldMkLst>
          <pc:docMk/>
          <pc:sldMk cId="4285481874" sldId="316"/>
        </pc:sldMkLst>
        <pc:spChg chg="mod">
          <ac:chgData name="Antonova, Gabriela H" userId="8022fd9e-164b-460f-bb56-aba1b96d1e3a" providerId="ADAL" clId="{3AF1E196-A9E5-4638-8C3F-AB2C2113737E}" dt="2021-08-12T18:06:01.348" v="25129" actId="1076"/>
          <ac:spMkLst>
            <pc:docMk/>
            <pc:sldMk cId="4285481874" sldId="316"/>
            <ac:spMk id="2" creationId="{0732C9B6-0705-4668-BCCF-ED18868725FE}"/>
          </ac:spMkLst>
        </pc:spChg>
        <pc:spChg chg="mod">
          <ac:chgData name="Antonova, Gabriela H" userId="8022fd9e-164b-460f-bb56-aba1b96d1e3a" providerId="ADAL" clId="{3AF1E196-A9E5-4638-8C3F-AB2C2113737E}" dt="2021-08-10T19:52:12.880" v="8349" actId="14100"/>
          <ac:spMkLst>
            <pc:docMk/>
            <pc:sldMk cId="4285481874" sldId="316"/>
            <ac:spMk id="4" creationId="{13EBFD8C-F163-43C3-A795-4BF4496614CC}"/>
          </ac:spMkLst>
        </pc:spChg>
        <pc:spChg chg="mod">
          <ac:chgData name="Antonova, Gabriela H" userId="8022fd9e-164b-460f-bb56-aba1b96d1e3a" providerId="ADAL" clId="{3AF1E196-A9E5-4638-8C3F-AB2C2113737E}" dt="2021-08-10T15:38:21.678" v="5208" actId="20577"/>
          <ac:spMkLst>
            <pc:docMk/>
            <pc:sldMk cId="4285481874" sldId="316"/>
            <ac:spMk id="6" creationId="{273876C9-00BF-4B8C-8CDB-CA22C5F2A0BF}"/>
          </ac:spMkLst>
        </pc:spChg>
        <pc:spChg chg="add mod">
          <ac:chgData name="Antonova, Gabriela H" userId="8022fd9e-164b-460f-bb56-aba1b96d1e3a" providerId="ADAL" clId="{3AF1E196-A9E5-4638-8C3F-AB2C2113737E}" dt="2021-08-10T16:07:39.137" v="5892" actId="1076"/>
          <ac:spMkLst>
            <pc:docMk/>
            <pc:sldMk cId="4285481874" sldId="316"/>
            <ac:spMk id="7" creationId="{0F9587B3-CD09-4E10-9E61-BCB8BADAB0A6}"/>
          </ac:spMkLst>
        </pc:spChg>
        <pc:spChg chg="add del mod">
          <ac:chgData name="Antonova, Gabriela H" userId="8022fd9e-164b-460f-bb56-aba1b96d1e3a" providerId="ADAL" clId="{3AF1E196-A9E5-4638-8C3F-AB2C2113737E}" dt="2021-08-12T18:05:12.502" v="25115" actId="478"/>
          <ac:spMkLst>
            <pc:docMk/>
            <pc:sldMk cId="4285481874" sldId="316"/>
            <ac:spMk id="8" creationId="{33AEE51D-0FAB-4C01-A680-750BBA9C73AD}"/>
          </ac:spMkLst>
        </pc:spChg>
        <pc:spChg chg="mod">
          <ac:chgData name="Antonova, Gabriela H" userId="8022fd9e-164b-460f-bb56-aba1b96d1e3a" providerId="ADAL" clId="{3AF1E196-A9E5-4638-8C3F-AB2C2113737E}" dt="2021-08-12T18:05:58.746" v="25128" actId="1076"/>
          <ac:spMkLst>
            <pc:docMk/>
            <pc:sldMk cId="4285481874" sldId="316"/>
            <ac:spMk id="10" creationId="{32A0FA86-5391-4628-8A57-2B1BD839C623}"/>
          </ac:spMkLst>
        </pc:spChg>
        <pc:spChg chg="add del mod">
          <ac:chgData name="Antonova, Gabriela H" userId="8022fd9e-164b-460f-bb56-aba1b96d1e3a" providerId="ADAL" clId="{3AF1E196-A9E5-4638-8C3F-AB2C2113737E}" dt="2021-08-11T23:14:50.108" v="16589" actId="478"/>
          <ac:spMkLst>
            <pc:docMk/>
            <pc:sldMk cId="4285481874" sldId="316"/>
            <ac:spMk id="12" creationId="{96EB3A0F-262A-44B3-8051-DE554B23199D}"/>
          </ac:spMkLst>
        </pc:spChg>
        <pc:graphicFrameChg chg="add del mod">
          <ac:chgData name="Antonova, Gabriela H" userId="8022fd9e-164b-460f-bb56-aba1b96d1e3a" providerId="ADAL" clId="{3AF1E196-A9E5-4638-8C3F-AB2C2113737E}" dt="2021-08-11T18:09:23.913" v="15768" actId="478"/>
          <ac:graphicFrameMkLst>
            <pc:docMk/>
            <pc:sldMk cId="4285481874" sldId="316"/>
            <ac:graphicFrameMk id="11" creationId="{498F4623-BACC-42BE-B2A0-C32DA1B233F9}"/>
          </ac:graphicFrameMkLst>
        </pc:graphicFrameChg>
        <pc:picChg chg="del mod modCrop">
          <ac:chgData name="Antonova, Gabriela H" userId="8022fd9e-164b-460f-bb56-aba1b96d1e3a" providerId="ADAL" clId="{3AF1E196-A9E5-4638-8C3F-AB2C2113737E}" dt="2021-08-09T19:49:26.872" v="3238" actId="478"/>
          <ac:picMkLst>
            <pc:docMk/>
            <pc:sldMk cId="4285481874" sldId="316"/>
            <ac:picMk id="3" creationId="{B0C096D4-F7B4-418D-8CAF-69EBE2E45CC2}"/>
          </ac:picMkLst>
        </pc:picChg>
        <pc:picChg chg="del mod modCrop">
          <ac:chgData name="Antonova, Gabriela H" userId="8022fd9e-164b-460f-bb56-aba1b96d1e3a" providerId="ADAL" clId="{3AF1E196-A9E5-4638-8C3F-AB2C2113737E}" dt="2021-08-11T22:55:20.379" v="16212" actId="478"/>
          <ac:picMkLst>
            <pc:docMk/>
            <pc:sldMk cId="4285481874" sldId="316"/>
            <ac:picMk id="9" creationId="{BFC0DFFA-5CC7-477A-9434-14CDA94A1BA5}"/>
          </ac:picMkLst>
        </pc:picChg>
        <pc:picChg chg="add mod">
          <ac:chgData name="Antonova, Gabriela H" userId="8022fd9e-164b-460f-bb56-aba1b96d1e3a" providerId="ADAL" clId="{3AF1E196-A9E5-4638-8C3F-AB2C2113737E}" dt="2021-08-11T23:10:28.501" v="16565" actId="1076"/>
          <ac:picMkLst>
            <pc:docMk/>
            <pc:sldMk cId="4285481874" sldId="316"/>
            <ac:picMk id="6146" creationId="{C4D7F806-2C4D-4305-8FF3-2494FD286E36}"/>
          </ac:picMkLst>
        </pc:picChg>
      </pc:sldChg>
      <pc:sldChg chg="addSp delSp modSp mod ord">
        <pc:chgData name="Antonova, Gabriela H" userId="8022fd9e-164b-460f-bb56-aba1b96d1e3a" providerId="ADAL" clId="{3AF1E196-A9E5-4638-8C3F-AB2C2113737E}" dt="2021-08-13T15:43:13.652" v="25530" actId="1076"/>
        <pc:sldMkLst>
          <pc:docMk/>
          <pc:sldMk cId="2743176921" sldId="317"/>
        </pc:sldMkLst>
        <pc:spChg chg="add del mod">
          <ac:chgData name="Antonova, Gabriela H" userId="8022fd9e-164b-460f-bb56-aba1b96d1e3a" providerId="ADAL" clId="{3AF1E196-A9E5-4638-8C3F-AB2C2113737E}" dt="2021-08-11T23:09:19.801" v="16546" actId="478"/>
          <ac:spMkLst>
            <pc:docMk/>
            <pc:sldMk cId="2743176921" sldId="317"/>
            <ac:spMk id="3" creationId="{60476EC5-6427-446C-926F-2D37F6E3068A}"/>
          </ac:spMkLst>
        </pc:spChg>
        <pc:spChg chg="mod">
          <ac:chgData name="Antonova, Gabriela H" userId="8022fd9e-164b-460f-bb56-aba1b96d1e3a" providerId="ADAL" clId="{3AF1E196-A9E5-4638-8C3F-AB2C2113737E}" dt="2021-08-10T19:51:53.644" v="8345" actId="1036"/>
          <ac:spMkLst>
            <pc:docMk/>
            <pc:sldMk cId="2743176921" sldId="317"/>
            <ac:spMk id="4" creationId="{13EBFD8C-F163-43C3-A795-4BF4496614CC}"/>
          </ac:spMkLst>
        </pc:spChg>
        <pc:spChg chg="mod">
          <ac:chgData name="Antonova, Gabriela H" userId="8022fd9e-164b-460f-bb56-aba1b96d1e3a" providerId="ADAL" clId="{3AF1E196-A9E5-4638-8C3F-AB2C2113737E}" dt="2021-08-09T19:46:51.264" v="3175" actId="14100"/>
          <ac:spMkLst>
            <pc:docMk/>
            <pc:sldMk cId="2743176921" sldId="317"/>
            <ac:spMk id="9" creationId="{969A86A8-940A-4B36-9139-B80DC2D627F3}"/>
          </ac:spMkLst>
        </pc:spChg>
        <pc:graphicFrameChg chg="add del mod">
          <ac:chgData name="Antonova, Gabriela H" userId="8022fd9e-164b-460f-bb56-aba1b96d1e3a" providerId="ADAL" clId="{3AF1E196-A9E5-4638-8C3F-AB2C2113737E}" dt="2021-08-11T23:09:36.400" v="16558" actId="478"/>
          <ac:graphicFrameMkLst>
            <pc:docMk/>
            <pc:sldMk cId="2743176921" sldId="317"/>
            <ac:graphicFrameMk id="7" creationId="{EB09F623-DCE5-4116-AF09-980E07A7D15E}"/>
          </ac:graphicFrameMkLst>
        </pc:graphicFrameChg>
        <pc:picChg chg="del mod modCrop">
          <ac:chgData name="Antonova, Gabriela H" userId="8022fd9e-164b-460f-bb56-aba1b96d1e3a" providerId="ADAL" clId="{3AF1E196-A9E5-4638-8C3F-AB2C2113737E}" dt="2021-08-11T23:09:16.543" v="16545" actId="478"/>
          <ac:picMkLst>
            <pc:docMk/>
            <pc:sldMk cId="2743176921" sldId="317"/>
            <ac:picMk id="5" creationId="{0670974C-8CBD-4D1A-9D55-849124AC2668}"/>
          </ac:picMkLst>
        </pc:picChg>
        <pc:picChg chg="add mod">
          <ac:chgData name="Antonova, Gabriela H" userId="8022fd9e-164b-460f-bb56-aba1b96d1e3a" providerId="ADAL" clId="{3AF1E196-A9E5-4638-8C3F-AB2C2113737E}" dt="2021-08-13T15:43:13.652" v="25530" actId="1076"/>
          <ac:picMkLst>
            <pc:docMk/>
            <pc:sldMk cId="2743176921" sldId="317"/>
            <ac:picMk id="8194" creationId="{C6C6457D-64F8-4BD5-85BB-4308CD969B17}"/>
          </ac:picMkLst>
        </pc:picChg>
      </pc:sldChg>
      <pc:sldChg chg="addSp delSp modSp mod ord modNotesTx">
        <pc:chgData name="Antonova, Gabriela H" userId="8022fd9e-164b-460f-bb56-aba1b96d1e3a" providerId="ADAL" clId="{3AF1E196-A9E5-4638-8C3F-AB2C2113737E}" dt="2021-08-12T18:09:13.944" v="25184" actId="1076"/>
        <pc:sldMkLst>
          <pc:docMk/>
          <pc:sldMk cId="824069023" sldId="318"/>
        </pc:sldMkLst>
        <pc:spChg chg="add del mod">
          <ac:chgData name="Antonova, Gabriela H" userId="8022fd9e-164b-460f-bb56-aba1b96d1e3a" providerId="ADAL" clId="{3AF1E196-A9E5-4638-8C3F-AB2C2113737E}" dt="2021-08-11T23:11:21.436" v="16570"/>
          <ac:spMkLst>
            <pc:docMk/>
            <pc:sldMk cId="824069023" sldId="318"/>
            <ac:spMk id="3" creationId="{3CF7ABFF-6257-4970-992F-73BD46D40BD2}"/>
          </ac:spMkLst>
        </pc:spChg>
        <pc:spChg chg="mod">
          <ac:chgData name="Antonova, Gabriela H" userId="8022fd9e-164b-460f-bb56-aba1b96d1e3a" providerId="ADAL" clId="{3AF1E196-A9E5-4638-8C3F-AB2C2113737E}" dt="2021-08-10T21:02:06.241" v="8399" actId="20577"/>
          <ac:spMkLst>
            <pc:docMk/>
            <pc:sldMk cId="824069023" sldId="318"/>
            <ac:spMk id="4" creationId="{13EBFD8C-F163-43C3-A795-4BF4496614CC}"/>
          </ac:spMkLst>
        </pc:spChg>
        <pc:spChg chg="add mod">
          <ac:chgData name="Antonova, Gabriela H" userId="8022fd9e-164b-460f-bb56-aba1b96d1e3a" providerId="ADAL" clId="{3AF1E196-A9E5-4638-8C3F-AB2C2113737E}" dt="2021-08-12T18:09:10.015" v="25183" actId="1076"/>
          <ac:spMkLst>
            <pc:docMk/>
            <pc:sldMk cId="824069023" sldId="318"/>
            <ac:spMk id="7" creationId="{01D61D5C-BD21-4C06-9CC2-3DE5DA8BF300}"/>
          </ac:spMkLst>
        </pc:spChg>
        <pc:spChg chg="add mod">
          <ac:chgData name="Antonova, Gabriela H" userId="8022fd9e-164b-460f-bb56-aba1b96d1e3a" providerId="ADAL" clId="{3AF1E196-A9E5-4638-8C3F-AB2C2113737E}" dt="2021-08-09T19:51:46.730" v="3310" actId="20577"/>
          <ac:spMkLst>
            <pc:docMk/>
            <pc:sldMk cId="824069023" sldId="318"/>
            <ac:spMk id="8" creationId="{35CC9D94-54A0-4963-99D3-37CC277F602B}"/>
          </ac:spMkLst>
        </pc:spChg>
        <pc:spChg chg="mod">
          <ac:chgData name="Antonova, Gabriela H" userId="8022fd9e-164b-460f-bb56-aba1b96d1e3a" providerId="ADAL" clId="{3AF1E196-A9E5-4638-8C3F-AB2C2113737E}" dt="2021-08-12T18:09:13.944" v="25184" actId="1076"/>
          <ac:spMkLst>
            <pc:docMk/>
            <pc:sldMk cId="824069023" sldId="318"/>
            <ac:spMk id="9" creationId="{EFBD01EE-76FD-44E3-80BB-8286F0A1B72B}"/>
          </ac:spMkLst>
        </pc:spChg>
        <pc:picChg chg="del mod">
          <ac:chgData name="Antonova, Gabriela H" userId="8022fd9e-164b-460f-bb56-aba1b96d1e3a" providerId="ADAL" clId="{3AF1E196-A9E5-4638-8C3F-AB2C2113737E}" dt="2021-08-11T23:11:17.370" v="16569" actId="478"/>
          <ac:picMkLst>
            <pc:docMk/>
            <pc:sldMk cId="824069023" sldId="318"/>
            <ac:picMk id="5" creationId="{C16049CB-185C-4780-92B6-01E877DBA43C}"/>
          </ac:picMkLst>
        </pc:picChg>
        <pc:picChg chg="add mod">
          <ac:chgData name="Antonova, Gabriela H" userId="8022fd9e-164b-460f-bb56-aba1b96d1e3a" providerId="ADAL" clId="{3AF1E196-A9E5-4638-8C3F-AB2C2113737E}" dt="2021-08-12T18:09:06.929" v="25182" actId="1076"/>
          <ac:picMkLst>
            <pc:docMk/>
            <pc:sldMk cId="824069023" sldId="318"/>
            <ac:picMk id="9218" creationId="{47CC7876-5FE1-48FD-BCBB-10B3AC290902}"/>
          </ac:picMkLst>
        </pc:picChg>
      </pc:sldChg>
      <pc:sldChg chg="modSp del mod">
        <pc:chgData name="Antonova, Gabriela H" userId="8022fd9e-164b-460f-bb56-aba1b96d1e3a" providerId="ADAL" clId="{3AF1E196-A9E5-4638-8C3F-AB2C2113737E}" dt="2021-08-10T18:10:43.985" v="6277" actId="2696"/>
        <pc:sldMkLst>
          <pc:docMk/>
          <pc:sldMk cId="800557913" sldId="319"/>
        </pc:sldMkLst>
        <pc:spChg chg="mod">
          <ac:chgData name="Antonova, Gabriela H" userId="8022fd9e-164b-460f-bb56-aba1b96d1e3a" providerId="ADAL" clId="{3AF1E196-A9E5-4638-8C3F-AB2C2113737E}" dt="2021-08-09T20:14:10.176" v="3740" actId="6549"/>
          <ac:spMkLst>
            <pc:docMk/>
            <pc:sldMk cId="800557913" sldId="319"/>
            <ac:spMk id="6" creationId="{273876C9-00BF-4B8C-8CDB-CA22C5F2A0BF}"/>
          </ac:spMkLst>
        </pc:spChg>
      </pc:sldChg>
      <pc:sldChg chg="addSp delSp modSp mod ord modNotesTx">
        <pc:chgData name="Antonova, Gabriela H" userId="8022fd9e-164b-460f-bb56-aba1b96d1e3a" providerId="ADAL" clId="{3AF1E196-A9E5-4638-8C3F-AB2C2113737E}" dt="2021-08-13T16:57:44.268" v="25619" actId="1076"/>
        <pc:sldMkLst>
          <pc:docMk/>
          <pc:sldMk cId="2082993610" sldId="320"/>
        </pc:sldMkLst>
        <pc:spChg chg="add mod">
          <ac:chgData name="Antonova, Gabriela H" userId="8022fd9e-164b-460f-bb56-aba1b96d1e3a" providerId="ADAL" clId="{3AF1E196-A9E5-4638-8C3F-AB2C2113737E}" dt="2021-08-09T19:50:31.704" v="3271" actId="20577"/>
          <ac:spMkLst>
            <pc:docMk/>
            <pc:sldMk cId="2082993610" sldId="320"/>
            <ac:spMk id="2" creationId="{7618548A-267F-414A-A674-4D8045A0B245}"/>
          </ac:spMkLst>
        </pc:spChg>
        <pc:spChg chg="mod">
          <ac:chgData name="Antonova, Gabriela H" userId="8022fd9e-164b-460f-bb56-aba1b96d1e3a" providerId="ADAL" clId="{3AF1E196-A9E5-4638-8C3F-AB2C2113737E}" dt="2021-08-10T19:49:49.215" v="8239"/>
          <ac:spMkLst>
            <pc:docMk/>
            <pc:sldMk cId="2082993610" sldId="320"/>
            <ac:spMk id="4" creationId="{13EBFD8C-F163-43C3-A795-4BF4496614CC}"/>
          </ac:spMkLst>
        </pc:spChg>
        <pc:spChg chg="add del mod">
          <ac:chgData name="Antonova, Gabriela H" userId="8022fd9e-164b-460f-bb56-aba1b96d1e3a" providerId="ADAL" clId="{3AF1E196-A9E5-4638-8C3F-AB2C2113737E}" dt="2021-08-12T18:03:38.322" v="25102" actId="478"/>
          <ac:spMkLst>
            <pc:docMk/>
            <pc:sldMk cId="2082993610" sldId="320"/>
            <ac:spMk id="5" creationId="{AC929B5D-98EC-4A31-80E7-D80FE6D805F7}"/>
          </ac:spMkLst>
        </pc:spChg>
        <pc:spChg chg="mod">
          <ac:chgData name="Antonova, Gabriela H" userId="8022fd9e-164b-460f-bb56-aba1b96d1e3a" providerId="ADAL" clId="{3AF1E196-A9E5-4638-8C3F-AB2C2113737E}" dt="2021-08-10T16:15:22.905" v="5988" actId="20577"/>
          <ac:spMkLst>
            <pc:docMk/>
            <pc:sldMk cId="2082993610" sldId="320"/>
            <ac:spMk id="6" creationId="{273876C9-00BF-4B8C-8CDB-CA22C5F2A0BF}"/>
          </ac:spMkLst>
        </pc:spChg>
        <pc:spChg chg="add del mod">
          <ac:chgData name="Antonova, Gabriela H" userId="8022fd9e-164b-460f-bb56-aba1b96d1e3a" providerId="ADAL" clId="{3AF1E196-A9E5-4638-8C3F-AB2C2113737E}" dt="2021-08-12T18:03:40.467" v="25103" actId="478"/>
          <ac:spMkLst>
            <pc:docMk/>
            <pc:sldMk cId="2082993610" sldId="320"/>
            <ac:spMk id="7" creationId="{019A6D3C-62F8-4554-B53A-38B01334DE5A}"/>
          </ac:spMkLst>
        </pc:spChg>
        <pc:picChg chg="del mod modCrop">
          <ac:chgData name="Antonova, Gabriela H" userId="8022fd9e-164b-460f-bb56-aba1b96d1e3a" providerId="ADAL" clId="{3AF1E196-A9E5-4638-8C3F-AB2C2113737E}" dt="2021-08-11T18:09:45.918" v="15769" actId="478"/>
          <ac:picMkLst>
            <pc:docMk/>
            <pc:sldMk cId="2082993610" sldId="320"/>
            <ac:picMk id="7" creationId="{315B79F7-2545-48DF-9F50-72FBAF3B5C5B}"/>
          </ac:picMkLst>
        </pc:picChg>
        <pc:picChg chg="add mod">
          <ac:chgData name="Antonova, Gabriela H" userId="8022fd9e-164b-460f-bb56-aba1b96d1e3a" providerId="ADAL" clId="{3AF1E196-A9E5-4638-8C3F-AB2C2113737E}" dt="2021-08-13T16:57:44.268" v="25619" actId="1076"/>
          <ac:picMkLst>
            <pc:docMk/>
            <pc:sldMk cId="2082993610" sldId="320"/>
            <ac:picMk id="3074" creationId="{65FC4C23-A404-4C16-A058-FE0C4A6F6DCF}"/>
          </ac:picMkLst>
        </pc:picChg>
      </pc:sldChg>
      <pc:sldChg chg="addSp delSp modSp mod modCm modNotesTx">
        <pc:chgData name="Antonova, Gabriela H" userId="8022fd9e-164b-460f-bb56-aba1b96d1e3a" providerId="ADAL" clId="{3AF1E196-A9E5-4638-8C3F-AB2C2113737E}" dt="2021-08-12T17:57:12.719" v="25039" actId="1076"/>
        <pc:sldMkLst>
          <pc:docMk/>
          <pc:sldMk cId="511838931" sldId="321"/>
        </pc:sldMkLst>
        <pc:spChg chg="add del mod">
          <ac:chgData name="Antonova, Gabriela H" userId="8022fd9e-164b-460f-bb56-aba1b96d1e3a" providerId="ADAL" clId="{3AF1E196-A9E5-4638-8C3F-AB2C2113737E}" dt="2021-08-10T15:13:16.178" v="4108"/>
          <ac:spMkLst>
            <pc:docMk/>
            <pc:sldMk cId="511838931" sldId="321"/>
            <ac:spMk id="2" creationId="{98134A97-9504-48A3-B530-3F504A24CEA0}"/>
          </ac:spMkLst>
        </pc:spChg>
        <pc:spChg chg="add mod">
          <ac:chgData name="Antonova, Gabriela H" userId="8022fd9e-164b-460f-bb56-aba1b96d1e3a" providerId="ADAL" clId="{3AF1E196-A9E5-4638-8C3F-AB2C2113737E}" dt="2021-08-12T14:40:02.567" v="19191" actId="1076"/>
          <ac:spMkLst>
            <pc:docMk/>
            <pc:sldMk cId="511838931" sldId="321"/>
            <ac:spMk id="3" creationId="{54E14C72-7B5B-4776-AE99-AB34CA51CDE3}"/>
          </ac:spMkLst>
        </pc:spChg>
        <pc:spChg chg="mod">
          <ac:chgData name="Antonova, Gabriela H" userId="8022fd9e-164b-460f-bb56-aba1b96d1e3a" providerId="ADAL" clId="{3AF1E196-A9E5-4638-8C3F-AB2C2113737E}" dt="2021-08-10T19:49:23.062" v="8236" actId="20577"/>
          <ac:spMkLst>
            <pc:docMk/>
            <pc:sldMk cId="511838931" sldId="321"/>
            <ac:spMk id="4" creationId="{13EBFD8C-F163-43C3-A795-4BF4496614CC}"/>
          </ac:spMkLst>
        </pc:spChg>
        <pc:spChg chg="mod">
          <ac:chgData name="Antonova, Gabriela H" userId="8022fd9e-164b-460f-bb56-aba1b96d1e3a" providerId="ADAL" clId="{3AF1E196-A9E5-4638-8C3F-AB2C2113737E}" dt="2021-08-10T22:56:39.073" v="11207" actId="1076"/>
          <ac:spMkLst>
            <pc:docMk/>
            <pc:sldMk cId="511838931" sldId="321"/>
            <ac:spMk id="6" creationId="{273876C9-00BF-4B8C-8CDB-CA22C5F2A0BF}"/>
          </ac:spMkLst>
        </pc:spChg>
        <pc:spChg chg="add mod ord">
          <ac:chgData name="Antonova, Gabriela H" userId="8022fd9e-164b-460f-bb56-aba1b96d1e3a" providerId="ADAL" clId="{3AF1E196-A9E5-4638-8C3F-AB2C2113737E}" dt="2021-08-10T22:54:36.751" v="11201" actId="14100"/>
          <ac:spMkLst>
            <pc:docMk/>
            <pc:sldMk cId="511838931" sldId="321"/>
            <ac:spMk id="8" creationId="{F572F33E-7937-4167-8B92-624622FACB7E}"/>
          </ac:spMkLst>
        </pc:spChg>
        <pc:spChg chg="del mod">
          <ac:chgData name="Antonova, Gabriela H" userId="8022fd9e-164b-460f-bb56-aba1b96d1e3a" providerId="ADAL" clId="{3AF1E196-A9E5-4638-8C3F-AB2C2113737E}" dt="2021-08-09T23:20:35.876" v="3957"/>
          <ac:spMkLst>
            <pc:docMk/>
            <pc:sldMk cId="511838931" sldId="321"/>
            <ac:spMk id="9" creationId="{C67C5C92-68AB-40A9-B0B4-FCC219EBAEA1}"/>
          </ac:spMkLst>
        </pc:spChg>
        <pc:spChg chg="add mod">
          <ac:chgData name="Antonova, Gabriela H" userId="8022fd9e-164b-460f-bb56-aba1b96d1e3a" providerId="ADAL" clId="{3AF1E196-A9E5-4638-8C3F-AB2C2113737E}" dt="2021-08-10T22:56:35.014" v="11206" actId="20577"/>
          <ac:spMkLst>
            <pc:docMk/>
            <pc:sldMk cId="511838931" sldId="321"/>
            <ac:spMk id="11" creationId="{2FC3E4E8-73B3-4CCC-828B-4A3C680C0071}"/>
          </ac:spMkLst>
        </pc:spChg>
        <pc:picChg chg="del mod">
          <ac:chgData name="Antonova, Gabriela H" userId="8022fd9e-164b-460f-bb56-aba1b96d1e3a" providerId="ADAL" clId="{3AF1E196-A9E5-4638-8C3F-AB2C2113737E}" dt="2021-08-11T18:11:31.428" v="15779" actId="478"/>
          <ac:picMkLst>
            <pc:docMk/>
            <pc:sldMk cId="511838931" sldId="321"/>
            <ac:picMk id="5" creationId="{A5426845-37D5-46ED-A531-4ACC7B351711}"/>
          </ac:picMkLst>
        </pc:picChg>
        <pc:picChg chg="del mod">
          <ac:chgData name="Antonova, Gabriela H" userId="8022fd9e-164b-460f-bb56-aba1b96d1e3a" providerId="ADAL" clId="{3AF1E196-A9E5-4638-8C3F-AB2C2113737E}" dt="2021-08-09T23:20:29.048" v="3954" actId="478"/>
          <ac:picMkLst>
            <pc:docMk/>
            <pc:sldMk cId="511838931" sldId="321"/>
            <ac:picMk id="10" creationId="{371D1AC4-2E97-4207-B725-9FEE32CD47B2}"/>
          </ac:picMkLst>
        </pc:picChg>
        <pc:picChg chg="add mod">
          <ac:chgData name="Antonova, Gabriela H" userId="8022fd9e-164b-460f-bb56-aba1b96d1e3a" providerId="ADAL" clId="{3AF1E196-A9E5-4638-8C3F-AB2C2113737E}" dt="2021-08-12T17:57:12.719" v="25039" actId="1076"/>
          <ac:picMkLst>
            <pc:docMk/>
            <pc:sldMk cId="511838931" sldId="321"/>
            <ac:picMk id="5122" creationId="{9B5828EF-486A-46CA-9C1D-3621B5E87984}"/>
          </ac:picMkLst>
        </pc:picChg>
      </pc:sldChg>
      <pc:sldChg chg="ord">
        <pc:chgData name="Antonova, Gabriela H" userId="8022fd9e-164b-460f-bb56-aba1b96d1e3a" providerId="ADAL" clId="{3AF1E196-A9E5-4638-8C3F-AB2C2113737E}" dt="2021-08-09T19:44:38.488" v="2998" actId="20578"/>
        <pc:sldMkLst>
          <pc:docMk/>
          <pc:sldMk cId="238138733" sldId="322"/>
        </pc:sldMkLst>
      </pc:sldChg>
      <pc:sldChg chg="modSp mod ord">
        <pc:chgData name="Antonova, Gabriela H" userId="8022fd9e-164b-460f-bb56-aba1b96d1e3a" providerId="ADAL" clId="{3AF1E196-A9E5-4638-8C3F-AB2C2113737E}" dt="2021-08-17T17:37:32.784" v="27221" actId="14100"/>
        <pc:sldMkLst>
          <pc:docMk/>
          <pc:sldMk cId="2313398824" sldId="323"/>
        </pc:sldMkLst>
        <pc:spChg chg="mod">
          <ac:chgData name="Antonova, Gabriela H" userId="8022fd9e-164b-460f-bb56-aba1b96d1e3a" providerId="ADAL" clId="{3AF1E196-A9E5-4638-8C3F-AB2C2113737E}" dt="2021-08-16T22:43:26.360" v="26823" actId="255"/>
          <ac:spMkLst>
            <pc:docMk/>
            <pc:sldMk cId="2313398824" sldId="323"/>
            <ac:spMk id="3" creationId="{A1A92144-9142-4507-A97C-FCB631B01BD3}"/>
          </ac:spMkLst>
        </pc:spChg>
        <pc:spChg chg="mod">
          <ac:chgData name="Antonova, Gabriela H" userId="8022fd9e-164b-460f-bb56-aba1b96d1e3a" providerId="ADAL" clId="{3AF1E196-A9E5-4638-8C3F-AB2C2113737E}" dt="2021-08-10T22:00:52.827" v="10318" actId="20577"/>
          <ac:spMkLst>
            <pc:docMk/>
            <pc:sldMk cId="2313398824" sldId="323"/>
            <ac:spMk id="4" creationId="{13EBFD8C-F163-43C3-A795-4BF4496614CC}"/>
          </ac:spMkLst>
        </pc:spChg>
        <pc:spChg chg="mod">
          <ac:chgData name="Antonova, Gabriela H" userId="8022fd9e-164b-460f-bb56-aba1b96d1e3a" providerId="ADAL" clId="{3AF1E196-A9E5-4638-8C3F-AB2C2113737E}" dt="2021-08-10T22:00:42.350" v="10313" actId="20577"/>
          <ac:spMkLst>
            <pc:docMk/>
            <pc:sldMk cId="2313398824" sldId="323"/>
            <ac:spMk id="6" creationId="{273876C9-00BF-4B8C-8CDB-CA22C5F2A0BF}"/>
          </ac:spMkLst>
        </pc:spChg>
        <pc:picChg chg="mod">
          <ac:chgData name="Antonova, Gabriela H" userId="8022fd9e-164b-460f-bb56-aba1b96d1e3a" providerId="ADAL" clId="{3AF1E196-A9E5-4638-8C3F-AB2C2113737E}" dt="2021-08-17T17:37:32.784" v="27221" actId="14100"/>
          <ac:picMkLst>
            <pc:docMk/>
            <pc:sldMk cId="2313398824" sldId="323"/>
            <ac:picMk id="5" creationId="{3BB3BDC7-2986-4324-8B8B-F489454E82A6}"/>
          </ac:picMkLst>
        </pc:picChg>
      </pc:sldChg>
      <pc:sldChg chg="modSp mod">
        <pc:chgData name="Antonova, Gabriela H" userId="8022fd9e-164b-460f-bb56-aba1b96d1e3a" providerId="ADAL" clId="{3AF1E196-A9E5-4638-8C3F-AB2C2113737E}" dt="2021-08-12T00:32:53.150" v="18718" actId="1076"/>
        <pc:sldMkLst>
          <pc:docMk/>
          <pc:sldMk cId="4138955172" sldId="324"/>
        </pc:sldMkLst>
        <pc:spChg chg="mod">
          <ac:chgData name="Antonova, Gabriela H" userId="8022fd9e-164b-460f-bb56-aba1b96d1e3a" providerId="ADAL" clId="{3AF1E196-A9E5-4638-8C3F-AB2C2113737E}" dt="2021-08-12T00:32:53.150" v="18718" actId="1076"/>
          <ac:spMkLst>
            <pc:docMk/>
            <pc:sldMk cId="4138955172" sldId="324"/>
            <ac:spMk id="7" creationId="{308A904C-A4B6-4202-98CE-88BD45E549DA}"/>
          </ac:spMkLst>
        </pc:spChg>
      </pc:sldChg>
      <pc:sldChg chg="modSp mod">
        <pc:chgData name="Antonova, Gabriela H" userId="8022fd9e-164b-460f-bb56-aba1b96d1e3a" providerId="ADAL" clId="{3AF1E196-A9E5-4638-8C3F-AB2C2113737E}" dt="2021-08-12T00:50:31.759" v="19067" actId="1076"/>
        <pc:sldMkLst>
          <pc:docMk/>
          <pc:sldMk cId="1556710898" sldId="325"/>
        </pc:sldMkLst>
        <pc:spChg chg="mod">
          <ac:chgData name="Antonova, Gabriela H" userId="8022fd9e-164b-460f-bb56-aba1b96d1e3a" providerId="ADAL" clId="{3AF1E196-A9E5-4638-8C3F-AB2C2113737E}" dt="2021-08-12T00:50:31.759" v="19067" actId="1076"/>
          <ac:spMkLst>
            <pc:docMk/>
            <pc:sldMk cId="1556710898" sldId="325"/>
            <ac:spMk id="7" creationId="{308A904C-A4B6-4202-98CE-88BD45E549DA}"/>
          </ac:spMkLst>
        </pc:spChg>
      </pc:sldChg>
      <pc:sldChg chg="modSp mod ord modNotesTx">
        <pc:chgData name="Antonova, Gabriela H" userId="8022fd9e-164b-460f-bb56-aba1b96d1e3a" providerId="ADAL" clId="{3AF1E196-A9E5-4638-8C3F-AB2C2113737E}" dt="2021-08-12T14:49:20.440" v="19251" actId="1076"/>
        <pc:sldMkLst>
          <pc:docMk/>
          <pc:sldMk cId="2449798283" sldId="326"/>
        </pc:sldMkLst>
        <pc:spChg chg="mod">
          <ac:chgData name="Antonova, Gabriela H" userId="8022fd9e-164b-460f-bb56-aba1b96d1e3a" providerId="ADAL" clId="{3AF1E196-A9E5-4638-8C3F-AB2C2113737E}" dt="2021-08-12T14:49:20.440" v="19251" actId="1076"/>
          <ac:spMkLst>
            <pc:docMk/>
            <pc:sldMk cId="2449798283" sldId="326"/>
            <ac:spMk id="7" creationId="{308A904C-A4B6-4202-98CE-88BD45E549DA}"/>
          </ac:spMkLst>
        </pc:spChg>
      </pc:sldChg>
      <pc:sldChg chg="addSp delSp modSp del mod modNotesTx">
        <pc:chgData name="Antonova, Gabriela H" userId="8022fd9e-164b-460f-bb56-aba1b96d1e3a" providerId="ADAL" clId="{3AF1E196-A9E5-4638-8C3F-AB2C2113737E}" dt="2021-08-11T23:04:48.249" v="16363" actId="47"/>
        <pc:sldMkLst>
          <pc:docMk/>
          <pc:sldMk cId="2821501897" sldId="327"/>
        </pc:sldMkLst>
        <pc:spChg chg="del">
          <ac:chgData name="Antonova, Gabriela H" userId="8022fd9e-164b-460f-bb56-aba1b96d1e3a" providerId="ADAL" clId="{3AF1E196-A9E5-4638-8C3F-AB2C2113737E}" dt="2021-08-09T19:16:54.510" v="1731" actId="22"/>
          <ac:spMkLst>
            <pc:docMk/>
            <pc:sldMk cId="2821501897" sldId="327"/>
            <ac:spMk id="3" creationId="{3EB40746-06F0-4733-BC90-36A5A6E4A9A4}"/>
          </ac:spMkLst>
        </pc:spChg>
        <pc:spChg chg="mod">
          <ac:chgData name="Antonova, Gabriela H" userId="8022fd9e-164b-460f-bb56-aba1b96d1e3a" providerId="ADAL" clId="{3AF1E196-A9E5-4638-8C3F-AB2C2113737E}" dt="2021-08-10T19:49:09.895" v="8225"/>
          <ac:spMkLst>
            <pc:docMk/>
            <pc:sldMk cId="2821501897" sldId="327"/>
            <ac:spMk id="4" creationId="{13EBFD8C-F163-43C3-A795-4BF4496614CC}"/>
          </ac:spMkLst>
        </pc:spChg>
        <pc:spChg chg="mod">
          <ac:chgData name="Antonova, Gabriela H" userId="8022fd9e-164b-460f-bb56-aba1b96d1e3a" providerId="ADAL" clId="{3AF1E196-A9E5-4638-8C3F-AB2C2113737E}" dt="2021-08-09T19:15:24.461" v="1730" actId="20577"/>
          <ac:spMkLst>
            <pc:docMk/>
            <pc:sldMk cId="2821501897" sldId="327"/>
            <ac:spMk id="6" creationId="{273876C9-00BF-4B8C-8CDB-CA22C5F2A0BF}"/>
          </ac:spMkLst>
        </pc:spChg>
        <pc:spChg chg="add mod">
          <ac:chgData name="Antonova, Gabriela H" userId="8022fd9e-164b-460f-bb56-aba1b96d1e3a" providerId="ADAL" clId="{3AF1E196-A9E5-4638-8C3F-AB2C2113737E}" dt="2021-08-09T19:29:06.312" v="2390" actId="14100"/>
          <ac:spMkLst>
            <pc:docMk/>
            <pc:sldMk cId="2821501897" sldId="327"/>
            <ac:spMk id="11" creationId="{763E46FD-597B-4727-A33B-9199032F4E3E}"/>
          </ac:spMkLst>
        </pc:spChg>
        <pc:spChg chg="add mod">
          <ac:chgData name="Antonova, Gabriela H" userId="8022fd9e-164b-460f-bb56-aba1b96d1e3a" providerId="ADAL" clId="{3AF1E196-A9E5-4638-8C3F-AB2C2113737E}" dt="2021-08-09T19:29:02.520" v="2389" actId="14100"/>
          <ac:spMkLst>
            <pc:docMk/>
            <pc:sldMk cId="2821501897" sldId="327"/>
            <ac:spMk id="12" creationId="{A512A45C-DE7B-46F1-A602-2A373FEF48E1}"/>
          </ac:spMkLst>
        </pc:spChg>
        <pc:picChg chg="add mod ord modCrop">
          <ac:chgData name="Antonova, Gabriela H" userId="8022fd9e-164b-460f-bb56-aba1b96d1e3a" providerId="ADAL" clId="{3AF1E196-A9E5-4638-8C3F-AB2C2113737E}" dt="2021-08-11T17:23:34.071" v="15663" actId="1076"/>
          <ac:picMkLst>
            <pc:docMk/>
            <pc:sldMk cId="2821501897" sldId="327"/>
            <ac:picMk id="5" creationId="{11BE9FBD-BD5B-483C-BE1F-764F7AEB3A11}"/>
          </ac:picMkLst>
        </pc:picChg>
        <pc:picChg chg="add del mod modCrop">
          <ac:chgData name="Antonova, Gabriela H" userId="8022fd9e-164b-460f-bb56-aba1b96d1e3a" providerId="ADAL" clId="{3AF1E196-A9E5-4638-8C3F-AB2C2113737E}" dt="2021-08-09T19:22:20.016" v="1747" actId="478"/>
          <ac:picMkLst>
            <pc:docMk/>
            <pc:sldMk cId="2821501897" sldId="327"/>
            <ac:picMk id="8" creationId="{DB1295B4-A456-49F3-BA76-4B14BD38833E}"/>
          </ac:picMkLst>
        </pc:picChg>
        <pc:picChg chg="add mod modCrop">
          <ac:chgData name="Antonova, Gabriela H" userId="8022fd9e-164b-460f-bb56-aba1b96d1e3a" providerId="ADAL" clId="{3AF1E196-A9E5-4638-8C3F-AB2C2113737E}" dt="2021-08-09T19:25:17.405" v="1757" actId="1076"/>
          <ac:picMkLst>
            <pc:docMk/>
            <pc:sldMk cId="2821501897" sldId="327"/>
            <ac:picMk id="10" creationId="{C1E9BF64-5930-423A-8292-61BA8F127AF1}"/>
          </ac:picMkLst>
        </pc:picChg>
      </pc:sldChg>
      <pc:sldChg chg="addSp delSp modSp mod addCm modCm">
        <pc:chgData name="Antonova, Gabriela H" userId="8022fd9e-164b-460f-bb56-aba1b96d1e3a" providerId="ADAL" clId="{3AF1E196-A9E5-4638-8C3F-AB2C2113737E}" dt="2021-08-12T00:48:10.994" v="19044" actId="478"/>
        <pc:sldMkLst>
          <pc:docMk/>
          <pc:sldMk cId="3723428395" sldId="328"/>
        </pc:sldMkLst>
        <pc:spChg chg="add del mod">
          <ac:chgData name="Antonova, Gabriela H" userId="8022fd9e-164b-460f-bb56-aba1b96d1e3a" providerId="ADAL" clId="{3AF1E196-A9E5-4638-8C3F-AB2C2113737E}" dt="2021-08-12T00:47:10.298" v="19036" actId="478"/>
          <ac:spMkLst>
            <pc:docMk/>
            <pc:sldMk cId="3723428395" sldId="328"/>
            <ac:spMk id="3" creationId="{03451ED4-055D-4106-A11B-8060861937D7}"/>
          </ac:spMkLst>
        </pc:spChg>
        <pc:spChg chg="mod">
          <ac:chgData name="Antonova, Gabriela H" userId="8022fd9e-164b-460f-bb56-aba1b96d1e3a" providerId="ADAL" clId="{3AF1E196-A9E5-4638-8C3F-AB2C2113737E}" dt="2021-08-10T19:48:14.694" v="8206"/>
          <ac:spMkLst>
            <pc:docMk/>
            <pc:sldMk cId="3723428395" sldId="328"/>
            <ac:spMk id="4" creationId="{69C46677-4169-42B5-8DB9-C0D598CFB5EF}"/>
          </ac:spMkLst>
        </pc:spChg>
        <pc:spChg chg="mod">
          <ac:chgData name="Antonova, Gabriela H" userId="8022fd9e-164b-460f-bb56-aba1b96d1e3a" providerId="ADAL" clId="{3AF1E196-A9E5-4638-8C3F-AB2C2113737E}" dt="2021-08-12T00:47:11.016" v="19037"/>
          <ac:spMkLst>
            <pc:docMk/>
            <pc:sldMk cId="3723428395" sldId="328"/>
            <ac:spMk id="11" creationId="{A85D0CEE-B72E-431B-92F8-294190382C75}"/>
          </ac:spMkLst>
        </pc:spChg>
        <pc:spChg chg="mod">
          <ac:chgData name="Antonova, Gabriela H" userId="8022fd9e-164b-460f-bb56-aba1b96d1e3a" providerId="ADAL" clId="{3AF1E196-A9E5-4638-8C3F-AB2C2113737E}" dt="2021-08-12T00:47:11.016" v="19037"/>
          <ac:spMkLst>
            <pc:docMk/>
            <pc:sldMk cId="3723428395" sldId="328"/>
            <ac:spMk id="12" creationId="{43530178-2585-4229-B7F7-7066641DF3F5}"/>
          </ac:spMkLst>
        </pc:spChg>
        <pc:spChg chg="mod">
          <ac:chgData name="Antonova, Gabriela H" userId="8022fd9e-164b-460f-bb56-aba1b96d1e3a" providerId="ADAL" clId="{3AF1E196-A9E5-4638-8C3F-AB2C2113737E}" dt="2021-08-12T00:47:11.016" v="19037"/>
          <ac:spMkLst>
            <pc:docMk/>
            <pc:sldMk cId="3723428395" sldId="328"/>
            <ac:spMk id="14" creationId="{BA6CF488-3BBB-4EF6-BC90-CC674A4117A0}"/>
          </ac:spMkLst>
        </pc:spChg>
        <pc:spChg chg="mod">
          <ac:chgData name="Antonova, Gabriela H" userId="8022fd9e-164b-460f-bb56-aba1b96d1e3a" providerId="ADAL" clId="{3AF1E196-A9E5-4638-8C3F-AB2C2113737E}" dt="2021-08-12T00:47:11.016" v="19037"/>
          <ac:spMkLst>
            <pc:docMk/>
            <pc:sldMk cId="3723428395" sldId="328"/>
            <ac:spMk id="15" creationId="{43FDAC43-4B00-4653-92BF-3AAB1002882E}"/>
          </ac:spMkLst>
        </pc:spChg>
        <pc:spChg chg="mod">
          <ac:chgData name="Antonova, Gabriela H" userId="8022fd9e-164b-460f-bb56-aba1b96d1e3a" providerId="ADAL" clId="{3AF1E196-A9E5-4638-8C3F-AB2C2113737E}" dt="2021-08-12T00:47:11.016" v="19037"/>
          <ac:spMkLst>
            <pc:docMk/>
            <pc:sldMk cId="3723428395" sldId="328"/>
            <ac:spMk id="17" creationId="{307E3A61-E965-4E92-BFE5-ED317E05E601}"/>
          </ac:spMkLst>
        </pc:spChg>
        <pc:spChg chg="mod">
          <ac:chgData name="Antonova, Gabriela H" userId="8022fd9e-164b-460f-bb56-aba1b96d1e3a" providerId="ADAL" clId="{3AF1E196-A9E5-4638-8C3F-AB2C2113737E}" dt="2021-08-12T00:47:11.016" v="19037"/>
          <ac:spMkLst>
            <pc:docMk/>
            <pc:sldMk cId="3723428395" sldId="328"/>
            <ac:spMk id="18" creationId="{88E1A92A-75D2-4D01-AF5A-BC87844CD03D}"/>
          </ac:spMkLst>
        </pc:spChg>
        <pc:spChg chg="mod">
          <ac:chgData name="Antonova, Gabriela H" userId="8022fd9e-164b-460f-bb56-aba1b96d1e3a" providerId="ADAL" clId="{3AF1E196-A9E5-4638-8C3F-AB2C2113737E}" dt="2021-08-12T00:47:11.016" v="19037"/>
          <ac:spMkLst>
            <pc:docMk/>
            <pc:sldMk cId="3723428395" sldId="328"/>
            <ac:spMk id="20" creationId="{8D981DC7-F0E6-4D94-B7B0-34EACB148999}"/>
          </ac:spMkLst>
        </pc:spChg>
        <pc:spChg chg="mod">
          <ac:chgData name="Antonova, Gabriela H" userId="8022fd9e-164b-460f-bb56-aba1b96d1e3a" providerId="ADAL" clId="{3AF1E196-A9E5-4638-8C3F-AB2C2113737E}" dt="2021-08-12T00:47:11.016" v="19037"/>
          <ac:spMkLst>
            <pc:docMk/>
            <pc:sldMk cId="3723428395" sldId="328"/>
            <ac:spMk id="21" creationId="{67BD7C40-007A-47EF-8DC6-B0B29D5E6A58}"/>
          </ac:spMkLst>
        </pc:spChg>
        <pc:spChg chg="mod">
          <ac:chgData name="Antonova, Gabriela H" userId="8022fd9e-164b-460f-bb56-aba1b96d1e3a" providerId="ADAL" clId="{3AF1E196-A9E5-4638-8C3F-AB2C2113737E}" dt="2021-08-12T00:47:11.016" v="19037"/>
          <ac:spMkLst>
            <pc:docMk/>
            <pc:sldMk cId="3723428395" sldId="328"/>
            <ac:spMk id="23" creationId="{B0411CD4-1852-4A65-883B-4BA3331FDF0A}"/>
          </ac:spMkLst>
        </pc:spChg>
        <pc:spChg chg="mod">
          <ac:chgData name="Antonova, Gabriela H" userId="8022fd9e-164b-460f-bb56-aba1b96d1e3a" providerId="ADAL" clId="{3AF1E196-A9E5-4638-8C3F-AB2C2113737E}" dt="2021-08-12T00:47:11.016" v="19037"/>
          <ac:spMkLst>
            <pc:docMk/>
            <pc:sldMk cId="3723428395" sldId="328"/>
            <ac:spMk id="24" creationId="{DA05BC57-2C51-452E-BD01-0283C9A8F984}"/>
          </ac:spMkLst>
        </pc:spChg>
        <pc:spChg chg="mod">
          <ac:chgData name="Antonova, Gabriela H" userId="8022fd9e-164b-460f-bb56-aba1b96d1e3a" providerId="ADAL" clId="{3AF1E196-A9E5-4638-8C3F-AB2C2113737E}" dt="2021-08-12T00:47:11.016" v="19037"/>
          <ac:spMkLst>
            <pc:docMk/>
            <pc:sldMk cId="3723428395" sldId="328"/>
            <ac:spMk id="26" creationId="{E09C2DB1-95CA-4C8E-B16C-9BA944C5122C}"/>
          </ac:spMkLst>
        </pc:spChg>
        <pc:spChg chg="mod">
          <ac:chgData name="Antonova, Gabriela H" userId="8022fd9e-164b-460f-bb56-aba1b96d1e3a" providerId="ADAL" clId="{3AF1E196-A9E5-4638-8C3F-AB2C2113737E}" dt="2021-08-12T00:47:11.016" v="19037"/>
          <ac:spMkLst>
            <pc:docMk/>
            <pc:sldMk cId="3723428395" sldId="328"/>
            <ac:spMk id="27" creationId="{0E4ED244-0B4A-46B1-8523-BC41E8E2A52A}"/>
          </ac:spMkLst>
        </pc:spChg>
        <pc:grpChg chg="add del mod">
          <ac:chgData name="Antonova, Gabriela H" userId="8022fd9e-164b-460f-bb56-aba1b96d1e3a" providerId="ADAL" clId="{3AF1E196-A9E5-4638-8C3F-AB2C2113737E}" dt="2021-08-12T00:47:20.406" v="19039" actId="478"/>
          <ac:grpSpMkLst>
            <pc:docMk/>
            <pc:sldMk cId="3723428395" sldId="328"/>
            <ac:grpSpMk id="10" creationId="{8B545FCD-B565-4D39-BB04-D52F8B159F25}"/>
          </ac:grpSpMkLst>
        </pc:grpChg>
        <pc:grpChg chg="add del mod">
          <ac:chgData name="Antonova, Gabriela H" userId="8022fd9e-164b-460f-bb56-aba1b96d1e3a" providerId="ADAL" clId="{3AF1E196-A9E5-4638-8C3F-AB2C2113737E}" dt="2021-08-12T00:47:20.406" v="19039" actId="478"/>
          <ac:grpSpMkLst>
            <pc:docMk/>
            <pc:sldMk cId="3723428395" sldId="328"/>
            <ac:grpSpMk id="13" creationId="{D58BD973-594F-4877-83F3-9BB9B2461C6B}"/>
          </ac:grpSpMkLst>
        </pc:grpChg>
        <pc:grpChg chg="add del mod">
          <ac:chgData name="Antonova, Gabriela H" userId="8022fd9e-164b-460f-bb56-aba1b96d1e3a" providerId="ADAL" clId="{3AF1E196-A9E5-4638-8C3F-AB2C2113737E}" dt="2021-08-12T00:48:10.994" v="19044" actId="478"/>
          <ac:grpSpMkLst>
            <pc:docMk/>
            <pc:sldMk cId="3723428395" sldId="328"/>
            <ac:grpSpMk id="16" creationId="{E32127F9-4220-4176-A518-03548FF50437}"/>
          </ac:grpSpMkLst>
        </pc:grpChg>
        <pc:grpChg chg="add del mod">
          <ac:chgData name="Antonova, Gabriela H" userId="8022fd9e-164b-460f-bb56-aba1b96d1e3a" providerId="ADAL" clId="{3AF1E196-A9E5-4638-8C3F-AB2C2113737E}" dt="2021-08-12T00:48:10.994" v="19044" actId="478"/>
          <ac:grpSpMkLst>
            <pc:docMk/>
            <pc:sldMk cId="3723428395" sldId="328"/>
            <ac:grpSpMk id="19" creationId="{FED052CC-1963-47BA-8D98-4B3B0F44D621}"/>
          </ac:grpSpMkLst>
        </pc:grpChg>
        <pc:grpChg chg="add del mod">
          <ac:chgData name="Antonova, Gabriela H" userId="8022fd9e-164b-460f-bb56-aba1b96d1e3a" providerId="ADAL" clId="{3AF1E196-A9E5-4638-8C3F-AB2C2113737E}" dt="2021-08-12T00:48:10.994" v="19044" actId="478"/>
          <ac:grpSpMkLst>
            <pc:docMk/>
            <pc:sldMk cId="3723428395" sldId="328"/>
            <ac:grpSpMk id="22" creationId="{A0F04243-2333-4414-B51C-300B5FAAAEAD}"/>
          </ac:grpSpMkLst>
        </pc:grpChg>
        <pc:grpChg chg="add del mod">
          <ac:chgData name="Antonova, Gabriela H" userId="8022fd9e-164b-460f-bb56-aba1b96d1e3a" providerId="ADAL" clId="{3AF1E196-A9E5-4638-8C3F-AB2C2113737E}" dt="2021-08-12T00:48:10.994" v="19044" actId="478"/>
          <ac:grpSpMkLst>
            <pc:docMk/>
            <pc:sldMk cId="3723428395" sldId="328"/>
            <ac:grpSpMk id="25" creationId="{EE7FB571-EB07-4DF4-A6E0-0147A8B4D01D}"/>
          </ac:grpSpMkLst>
        </pc:grpChg>
        <pc:graphicFrameChg chg="del mod">
          <ac:chgData name="Antonova, Gabriela H" userId="8022fd9e-164b-460f-bb56-aba1b96d1e3a" providerId="ADAL" clId="{3AF1E196-A9E5-4638-8C3F-AB2C2113737E}" dt="2021-08-12T00:47:07.873" v="19035" actId="478"/>
          <ac:graphicFrameMkLst>
            <pc:docMk/>
            <pc:sldMk cId="3723428395" sldId="328"/>
            <ac:graphicFrameMk id="7" creationId="{6D2D24F6-EC15-408A-859E-0AE97DFF4C79}"/>
          </ac:graphicFrameMkLst>
        </pc:graphicFrameChg>
        <pc:graphicFrameChg chg="add mod">
          <ac:chgData name="Antonova, Gabriela H" userId="8022fd9e-164b-460f-bb56-aba1b96d1e3a" providerId="ADAL" clId="{3AF1E196-A9E5-4638-8C3F-AB2C2113737E}" dt="2021-08-12T00:47:11.016" v="19037"/>
          <ac:graphicFrameMkLst>
            <pc:docMk/>
            <pc:sldMk cId="3723428395" sldId="328"/>
            <ac:graphicFrameMk id="9" creationId="{1DED1453-2036-46CE-AD80-925A034DA707}"/>
          </ac:graphicFrameMkLst>
        </pc:graphicFrameChg>
        <pc:cxnChg chg="add del mod">
          <ac:chgData name="Antonova, Gabriela H" userId="8022fd9e-164b-460f-bb56-aba1b96d1e3a" providerId="ADAL" clId="{3AF1E196-A9E5-4638-8C3F-AB2C2113737E}" dt="2021-08-12T00:47:17.681" v="19038" actId="478"/>
          <ac:cxnSpMkLst>
            <pc:docMk/>
            <pc:sldMk cId="3723428395" sldId="328"/>
            <ac:cxnSpMk id="28" creationId="{8F198EF9-CE8B-4C9C-B61C-E5202DE76484}"/>
          </ac:cxnSpMkLst>
        </pc:cxnChg>
        <pc:cxnChg chg="add del mod">
          <ac:chgData name="Antonova, Gabriela H" userId="8022fd9e-164b-460f-bb56-aba1b96d1e3a" providerId="ADAL" clId="{3AF1E196-A9E5-4638-8C3F-AB2C2113737E}" dt="2021-08-12T00:47:17.681" v="19038" actId="478"/>
          <ac:cxnSpMkLst>
            <pc:docMk/>
            <pc:sldMk cId="3723428395" sldId="328"/>
            <ac:cxnSpMk id="29" creationId="{C502151D-06D6-4CB5-976A-4C251A57B85F}"/>
          </ac:cxnSpMkLst>
        </pc:cxnChg>
        <pc:cxnChg chg="add del mod">
          <ac:chgData name="Antonova, Gabriela H" userId="8022fd9e-164b-460f-bb56-aba1b96d1e3a" providerId="ADAL" clId="{3AF1E196-A9E5-4638-8C3F-AB2C2113737E}" dt="2021-08-12T00:47:17.681" v="19038" actId="478"/>
          <ac:cxnSpMkLst>
            <pc:docMk/>
            <pc:sldMk cId="3723428395" sldId="328"/>
            <ac:cxnSpMk id="30" creationId="{8F966796-1CD0-4B15-840F-FFEA44382D6C}"/>
          </ac:cxnSpMkLst>
        </pc:cxnChg>
        <pc:cxnChg chg="add del mod">
          <ac:chgData name="Antonova, Gabriela H" userId="8022fd9e-164b-460f-bb56-aba1b96d1e3a" providerId="ADAL" clId="{3AF1E196-A9E5-4638-8C3F-AB2C2113737E}" dt="2021-08-12T00:47:17.681" v="19038" actId="478"/>
          <ac:cxnSpMkLst>
            <pc:docMk/>
            <pc:sldMk cId="3723428395" sldId="328"/>
            <ac:cxnSpMk id="31" creationId="{6EF75948-A30A-4582-86A7-7EA17BE8B614}"/>
          </ac:cxnSpMkLst>
        </pc:cxnChg>
        <pc:cxnChg chg="add del mod">
          <ac:chgData name="Antonova, Gabriela H" userId="8022fd9e-164b-460f-bb56-aba1b96d1e3a" providerId="ADAL" clId="{3AF1E196-A9E5-4638-8C3F-AB2C2113737E}" dt="2021-08-12T00:47:17.681" v="19038" actId="478"/>
          <ac:cxnSpMkLst>
            <pc:docMk/>
            <pc:sldMk cId="3723428395" sldId="328"/>
            <ac:cxnSpMk id="32" creationId="{629171A6-9146-46C5-A72F-E95554B9F98F}"/>
          </ac:cxnSpMkLst>
        </pc:cxnChg>
      </pc:sldChg>
      <pc:sldChg chg="addSp delSp modSp mod">
        <pc:chgData name="Antonova, Gabriela H" userId="8022fd9e-164b-460f-bb56-aba1b96d1e3a" providerId="ADAL" clId="{3AF1E196-A9E5-4638-8C3F-AB2C2113737E}" dt="2021-08-12T00:46:33.108" v="19025"/>
        <pc:sldMkLst>
          <pc:docMk/>
          <pc:sldMk cId="1247597808" sldId="329"/>
        </pc:sldMkLst>
        <pc:spChg chg="mod">
          <ac:chgData name="Antonova, Gabriela H" userId="8022fd9e-164b-460f-bb56-aba1b96d1e3a" providerId="ADAL" clId="{3AF1E196-A9E5-4638-8C3F-AB2C2113737E}" dt="2021-08-10T19:48:20.043" v="8207"/>
          <ac:spMkLst>
            <pc:docMk/>
            <pc:sldMk cId="1247597808" sldId="329"/>
            <ac:spMk id="4" creationId="{69C46677-4169-42B5-8DB9-C0D598CFB5EF}"/>
          </ac:spMkLst>
        </pc:spChg>
        <pc:spChg chg="mod">
          <ac:chgData name="Antonova, Gabriela H" userId="8022fd9e-164b-460f-bb56-aba1b96d1e3a" providerId="ADAL" clId="{3AF1E196-A9E5-4638-8C3F-AB2C2113737E}" dt="2021-08-10T21:45:22.330" v="9710" actId="1076"/>
          <ac:spMkLst>
            <pc:docMk/>
            <pc:sldMk cId="1247597808" sldId="329"/>
            <ac:spMk id="8" creationId="{7DA33AAA-AAF0-40B4-BA81-22277A60AFD8}"/>
          </ac:spMkLst>
        </pc:spChg>
        <pc:spChg chg="mod">
          <ac:chgData name="Antonova, Gabriela H" userId="8022fd9e-164b-460f-bb56-aba1b96d1e3a" providerId="ADAL" clId="{3AF1E196-A9E5-4638-8C3F-AB2C2113737E}" dt="2021-08-12T00:39:05.590" v="18792" actId="113"/>
          <ac:spMkLst>
            <pc:docMk/>
            <pc:sldMk cId="1247597808" sldId="329"/>
            <ac:spMk id="12" creationId="{DD1CFAD8-3FAB-497E-9519-9568AE7C11ED}"/>
          </ac:spMkLst>
        </pc:spChg>
        <pc:spChg chg="mod">
          <ac:chgData name="Antonova, Gabriela H" userId="8022fd9e-164b-460f-bb56-aba1b96d1e3a" providerId="ADAL" clId="{3AF1E196-A9E5-4638-8C3F-AB2C2113737E}" dt="2021-08-12T00:39:07.950" v="18793" actId="113"/>
          <ac:spMkLst>
            <pc:docMk/>
            <pc:sldMk cId="1247597808" sldId="329"/>
            <ac:spMk id="15" creationId="{0B0958AE-3414-49E4-940D-1D9D8A76AF43}"/>
          </ac:spMkLst>
        </pc:spChg>
        <pc:spChg chg="mod">
          <ac:chgData name="Antonova, Gabriela H" userId="8022fd9e-164b-460f-bb56-aba1b96d1e3a" providerId="ADAL" clId="{3AF1E196-A9E5-4638-8C3F-AB2C2113737E}" dt="2021-08-12T00:39:10.534" v="18794" actId="113"/>
          <ac:spMkLst>
            <pc:docMk/>
            <pc:sldMk cId="1247597808" sldId="329"/>
            <ac:spMk id="18" creationId="{45D9BC7F-598C-4E83-A180-873CC633117A}"/>
          </ac:spMkLst>
        </pc:spChg>
        <pc:spChg chg="mod">
          <ac:chgData name="Antonova, Gabriela H" userId="8022fd9e-164b-460f-bb56-aba1b96d1e3a" providerId="ADAL" clId="{3AF1E196-A9E5-4638-8C3F-AB2C2113737E}" dt="2021-08-12T00:39:12.899" v="18795" actId="113"/>
          <ac:spMkLst>
            <pc:docMk/>
            <pc:sldMk cId="1247597808" sldId="329"/>
            <ac:spMk id="21" creationId="{DF52040A-C9DA-436E-83AC-817730CBFA28}"/>
          </ac:spMkLst>
        </pc:spChg>
        <pc:spChg chg="mod">
          <ac:chgData name="Antonova, Gabriela H" userId="8022fd9e-164b-460f-bb56-aba1b96d1e3a" providerId="ADAL" clId="{3AF1E196-A9E5-4638-8C3F-AB2C2113737E}" dt="2021-08-12T00:39:17.161" v="18796" actId="113"/>
          <ac:spMkLst>
            <pc:docMk/>
            <pc:sldMk cId="1247597808" sldId="329"/>
            <ac:spMk id="24" creationId="{5EA55025-F5CC-441A-B3C0-5C66756497BC}"/>
          </ac:spMkLst>
        </pc:spChg>
        <pc:spChg chg="mod">
          <ac:chgData name="Antonova, Gabriela H" userId="8022fd9e-164b-460f-bb56-aba1b96d1e3a" providerId="ADAL" clId="{3AF1E196-A9E5-4638-8C3F-AB2C2113737E}" dt="2021-08-12T00:39:19.958" v="18797" actId="113"/>
          <ac:spMkLst>
            <pc:docMk/>
            <pc:sldMk cId="1247597808" sldId="329"/>
            <ac:spMk id="27" creationId="{5EF54C20-BB0B-4BAC-8850-FCE058A705BF}"/>
          </ac:spMkLst>
        </pc:spChg>
        <pc:grpChg chg="mod">
          <ac:chgData name="Antonova, Gabriela H" userId="8022fd9e-164b-460f-bb56-aba1b96d1e3a" providerId="ADAL" clId="{3AF1E196-A9E5-4638-8C3F-AB2C2113737E}" dt="2021-08-12T00:45:53.354" v="19022" actId="1038"/>
          <ac:grpSpMkLst>
            <pc:docMk/>
            <pc:sldMk cId="1247597808" sldId="329"/>
            <ac:grpSpMk id="10" creationId="{F1BA13D5-F531-44E7-8752-4096AEB70E0E}"/>
          </ac:grpSpMkLst>
        </pc:grpChg>
        <pc:grpChg chg="mod">
          <ac:chgData name="Antonova, Gabriela H" userId="8022fd9e-164b-460f-bb56-aba1b96d1e3a" providerId="ADAL" clId="{3AF1E196-A9E5-4638-8C3F-AB2C2113737E}" dt="2021-08-12T00:45:53.354" v="19022" actId="1038"/>
          <ac:grpSpMkLst>
            <pc:docMk/>
            <pc:sldMk cId="1247597808" sldId="329"/>
            <ac:grpSpMk id="13" creationId="{F051610B-9F44-487F-9525-F539A3151492}"/>
          </ac:grpSpMkLst>
        </pc:grpChg>
        <pc:grpChg chg="mod">
          <ac:chgData name="Antonova, Gabriela H" userId="8022fd9e-164b-460f-bb56-aba1b96d1e3a" providerId="ADAL" clId="{3AF1E196-A9E5-4638-8C3F-AB2C2113737E}" dt="2021-08-12T00:45:53.354" v="19022" actId="1038"/>
          <ac:grpSpMkLst>
            <pc:docMk/>
            <pc:sldMk cId="1247597808" sldId="329"/>
            <ac:grpSpMk id="16" creationId="{01D201EF-7807-45D1-AC67-9478F10B9E15}"/>
          </ac:grpSpMkLst>
        </pc:grpChg>
        <pc:grpChg chg="mod">
          <ac:chgData name="Antonova, Gabriela H" userId="8022fd9e-164b-460f-bb56-aba1b96d1e3a" providerId="ADAL" clId="{3AF1E196-A9E5-4638-8C3F-AB2C2113737E}" dt="2021-08-12T00:45:53.354" v="19022" actId="1038"/>
          <ac:grpSpMkLst>
            <pc:docMk/>
            <pc:sldMk cId="1247597808" sldId="329"/>
            <ac:grpSpMk id="19" creationId="{DF70C063-349B-41BB-AC84-3048E19FCA24}"/>
          </ac:grpSpMkLst>
        </pc:grpChg>
        <pc:grpChg chg="mod">
          <ac:chgData name="Antonova, Gabriela H" userId="8022fd9e-164b-460f-bb56-aba1b96d1e3a" providerId="ADAL" clId="{3AF1E196-A9E5-4638-8C3F-AB2C2113737E}" dt="2021-08-12T00:45:53.354" v="19022" actId="1038"/>
          <ac:grpSpMkLst>
            <pc:docMk/>
            <pc:sldMk cId="1247597808" sldId="329"/>
            <ac:grpSpMk id="22" creationId="{CC024581-8859-43AE-8D13-EAF13E70652A}"/>
          </ac:grpSpMkLst>
        </pc:grpChg>
        <pc:grpChg chg="mod">
          <ac:chgData name="Antonova, Gabriela H" userId="8022fd9e-164b-460f-bb56-aba1b96d1e3a" providerId="ADAL" clId="{3AF1E196-A9E5-4638-8C3F-AB2C2113737E}" dt="2021-08-12T00:45:53.354" v="19022" actId="1038"/>
          <ac:grpSpMkLst>
            <pc:docMk/>
            <pc:sldMk cId="1247597808" sldId="329"/>
            <ac:grpSpMk id="25" creationId="{57D4ABBB-3300-449E-BC5E-74D1ECF29FE9}"/>
          </ac:grpSpMkLst>
        </pc:grpChg>
        <pc:graphicFrameChg chg="mod">
          <ac:chgData name="Antonova, Gabriela H" userId="8022fd9e-164b-460f-bb56-aba1b96d1e3a" providerId="ADAL" clId="{3AF1E196-A9E5-4638-8C3F-AB2C2113737E}" dt="2021-08-12T00:46:33.108" v="19025"/>
          <ac:graphicFrameMkLst>
            <pc:docMk/>
            <pc:sldMk cId="1247597808" sldId="329"/>
            <ac:graphicFrameMk id="7" creationId="{6D2D24F6-EC15-408A-859E-0AE97DFF4C79}"/>
          </ac:graphicFrameMkLst>
        </pc:graphicFrameChg>
        <pc:cxnChg chg="add del mod">
          <ac:chgData name="Antonova, Gabriela H" userId="8022fd9e-164b-460f-bb56-aba1b96d1e3a" providerId="ADAL" clId="{3AF1E196-A9E5-4638-8C3F-AB2C2113737E}" dt="2021-08-12T00:36:40.349" v="18785" actId="478"/>
          <ac:cxnSpMkLst>
            <pc:docMk/>
            <pc:sldMk cId="1247597808" sldId="329"/>
            <ac:cxnSpMk id="3" creationId="{319895D1-1701-45FE-8521-326710FB4C4E}"/>
          </ac:cxnSpMkLst>
        </pc:cxnChg>
        <pc:cxnChg chg="add del mod">
          <ac:chgData name="Antonova, Gabriela H" userId="8022fd9e-164b-460f-bb56-aba1b96d1e3a" providerId="ADAL" clId="{3AF1E196-A9E5-4638-8C3F-AB2C2113737E}" dt="2021-08-12T00:40:03.860" v="18801" actId="478"/>
          <ac:cxnSpMkLst>
            <pc:docMk/>
            <pc:sldMk cId="1247597808" sldId="329"/>
            <ac:cxnSpMk id="9" creationId="{3C705E99-3091-46EC-8198-3B80EE35CE35}"/>
          </ac:cxnSpMkLst>
        </pc:cxnChg>
        <pc:cxnChg chg="add mod">
          <ac:chgData name="Antonova, Gabriela H" userId="8022fd9e-164b-460f-bb56-aba1b96d1e3a" providerId="ADAL" clId="{3AF1E196-A9E5-4638-8C3F-AB2C2113737E}" dt="2021-08-12T00:45:53.354" v="19022" actId="1038"/>
          <ac:cxnSpMkLst>
            <pc:docMk/>
            <pc:sldMk cId="1247597808" sldId="329"/>
            <ac:cxnSpMk id="29" creationId="{E209D67F-7E36-46BC-90D8-793B17AD6E69}"/>
          </ac:cxnSpMkLst>
        </pc:cxnChg>
        <pc:cxnChg chg="add mod">
          <ac:chgData name="Antonova, Gabriela H" userId="8022fd9e-164b-460f-bb56-aba1b96d1e3a" providerId="ADAL" clId="{3AF1E196-A9E5-4638-8C3F-AB2C2113737E}" dt="2021-08-12T00:45:53.354" v="19022" actId="1038"/>
          <ac:cxnSpMkLst>
            <pc:docMk/>
            <pc:sldMk cId="1247597808" sldId="329"/>
            <ac:cxnSpMk id="31" creationId="{35377AB0-C225-43D9-9F5E-65E44BF87546}"/>
          </ac:cxnSpMkLst>
        </pc:cxnChg>
        <pc:cxnChg chg="add del">
          <ac:chgData name="Antonova, Gabriela H" userId="8022fd9e-164b-460f-bb56-aba1b96d1e3a" providerId="ADAL" clId="{3AF1E196-A9E5-4638-8C3F-AB2C2113737E}" dt="2021-08-12T00:40:46.464" v="18807" actId="478"/>
          <ac:cxnSpMkLst>
            <pc:docMk/>
            <pc:sldMk cId="1247597808" sldId="329"/>
            <ac:cxnSpMk id="33" creationId="{E5861DD3-46EE-4E71-A34D-3F8F80BBBDF7}"/>
          </ac:cxnSpMkLst>
        </pc:cxnChg>
        <pc:cxnChg chg="add del mod">
          <ac:chgData name="Antonova, Gabriela H" userId="8022fd9e-164b-460f-bb56-aba1b96d1e3a" providerId="ADAL" clId="{3AF1E196-A9E5-4638-8C3F-AB2C2113737E}" dt="2021-08-12T00:42:16.315" v="18864" actId="478"/>
          <ac:cxnSpMkLst>
            <pc:docMk/>
            <pc:sldMk cId="1247597808" sldId="329"/>
            <ac:cxnSpMk id="35" creationId="{146B5950-63C4-4C86-A214-1E006D0C9E40}"/>
          </ac:cxnSpMkLst>
        </pc:cxnChg>
        <pc:cxnChg chg="add del mod">
          <ac:chgData name="Antonova, Gabriela H" userId="8022fd9e-164b-460f-bb56-aba1b96d1e3a" providerId="ADAL" clId="{3AF1E196-A9E5-4638-8C3F-AB2C2113737E}" dt="2021-08-12T00:42:16.315" v="18864" actId="478"/>
          <ac:cxnSpMkLst>
            <pc:docMk/>
            <pc:sldMk cId="1247597808" sldId="329"/>
            <ac:cxnSpMk id="36" creationId="{740C990E-F388-4129-B427-2FCA876376C7}"/>
          </ac:cxnSpMkLst>
        </pc:cxnChg>
        <pc:cxnChg chg="add mod">
          <ac:chgData name="Antonova, Gabriela H" userId="8022fd9e-164b-460f-bb56-aba1b96d1e3a" providerId="ADAL" clId="{3AF1E196-A9E5-4638-8C3F-AB2C2113737E}" dt="2021-08-12T00:45:53.354" v="19022" actId="1038"/>
          <ac:cxnSpMkLst>
            <pc:docMk/>
            <pc:sldMk cId="1247597808" sldId="329"/>
            <ac:cxnSpMk id="41" creationId="{C0C940EA-04D4-4011-972E-3DB56BE8FC06}"/>
          </ac:cxnSpMkLst>
        </pc:cxnChg>
        <pc:cxnChg chg="add del mod">
          <ac:chgData name="Antonova, Gabriela H" userId="8022fd9e-164b-460f-bb56-aba1b96d1e3a" providerId="ADAL" clId="{3AF1E196-A9E5-4638-8C3F-AB2C2113737E}" dt="2021-08-12T00:43:44.536" v="18945" actId="478"/>
          <ac:cxnSpMkLst>
            <pc:docMk/>
            <pc:sldMk cId="1247597808" sldId="329"/>
            <ac:cxnSpMk id="42" creationId="{EC351467-EF2B-4C19-8F79-40843E41285A}"/>
          </ac:cxnSpMkLst>
        </pc:cxnChg>
        <pc:cxnChg chg="add del mod">
          <ac:chgData name="Antonova, Gabriela H" userId="8022fd9e-164b-460f-bb56-aba1b96d1e3a" providerId="ADAL" clId="{3AF1E196-A9E5-4638-8C3F-AB2C2113737E}" dt="2021-08-12T00:43:28.535" v="18944" actId="478"/>
          <ac:cxnSpMkLst>
            <pc:docMk/>
            <pc:sldMk cId="1247597808" sldId="329"/>
            <ac:cxnSpMk id="43" creationId="{55B06906-AEE2-4410-B537-99F49D86CB89}"/>
          </ac:cxnSpMkLst>
        </pc:cxnChg>
        <pc:cxnChg chg="add del mod">
          <ac:chgData name="Antonova, Gabriela H" userId="8022fd9e-164b-460f-bb56-aba1b96d1e3a" providerId="ADAL" clId="{3AF1E196-A9E5-4638-8C3F-AB2C2113737E}" dt="2021-08-12T00:43:28.535" v="18944" actId="478"/>
          <ac:cxnSpMkLst>
            <pc:docMk/>
            <pc:sldMk cId="1247597808" sldId="329"/>
            <ac:cxnSpMk id="44" creationId="{8882A6C2-DBE5-451F-8E4B-05195B9B313E}"/>
          </ac:cxnSpMkLst>
        </pc:cxnChg>
        <pc:cxnChg chg="add mod">
          <ac:chgData name="Antonova, Gabriela H" userId="8022fd9e-164b-460f-bb56-aba1b96d1e3a" providerId="ADAL" clId="{3AF1E196-A9E5-4638-8C3F-AB2C2113737E}" dt="2021-08-12T00:45:53.354" v="19022" actId="1038"/>
          <ac:cxnSpMkLst>
            <pc:docMk/>
            <pc:sldMk cId="1247597808" sldId="329"/>
            <ac:cxnSpMk id="47" creationId="{A895A586-AA71-4557-B31D-11782FD230D4}"/>
          </ac:cxnSpMkLst>
        </pc:cxnChg>
        <pc:cxnChg chg="add mod">
          <ac:chgData name="Antonova, Gabriela H" userId="8022fd9e-164b-460f-bb56-aba1b96d1e3a" providerId="ADAL" clId="{3AF1E196-A9E5-4638-8C3F-AB2C2113737E}" dt="2021-08-12T00:45:53.354" v="19022" actId="1038"/>
          <ac:cxnSpMkLst>
            <pc:docMk/>
            <pc:sldMk cId="1247597808" sldId="329"/>
            <ac:cxnSpMk id="49" creationId="{CC25DD74-7C8B-4F84-881F-58C545DE2B60}"/>
          </ac:cxnSpMkLst>
        </pc:cxnChg>
      </pc:sldChg>
      <pc:sldChg chg="addSp delSp modSp mod">
        <pc:chgData name="Antonova, Gabriela H" userId="8022fd9e-164b-460f-bb56-aba1b96d1e3a" providerId="ADAL" clId="{3AF1E196-A9E5-4638-8C3F-AB2C2113737E}" dt="2021-08-13T16:52:25.137" v="25614" actId="1076"/>
        <pc:sldMkLst>
          <pc:docMk/>
          <pc:sldMk cId="3965158882" sldId="330"/>
        </pc:sldMkLst>
        <pc:spChg chg="add mod">
          <ac:chgData name="Antonova, Gabriela H" userId="8022fd9e-164b-460f-bb56-aba1b96d1e3a" providerId="ADAL" clId="{3AF1E196-A9E5-4638-8C3F-AB2C2113737E}" dt="2021-08-13T16:52:25.137" v="25614" actId="1076"/>
          <ac:spMkLst>
            <pc:docMk/>
            <pc:sldMk cId="3965158882" sldId="330"/>
            <ac:spMk id="2" creationId="{FC54C9C0-5900-4310-89C1-9011C0C87287}"/>
          </ac:spMkLst>
        </pc:spChg>
        <pc:spChg chg="add del mod">
          <ac:chgData name="Antonova, Gabriela H" userId="8022fd9e-164b-460f-bb56-aba1b96d1e3a" providerId="ADAL" clId="{3AF1E196-A9E5-4638-8C3F-AB2C2113737E}" dt="2021-08-12T00:47:00.780" v="19032" actId="478"/>
          <ac:spMkLst>
            <pc:docMk/>
            <pc:sldMk cId="3965158882" sldId="330"/>
            <ac:spMk id="3" creationId="{CA9D7F95-9EEC-4F75-9EF7-B5BF73A90344}"/>
          </ac:spMkLst>
        </pc:spChg>
        <pc:spChg chg="mod">
          <ac:chgData name="Antonova, Gabriela H" userId="8022fd9e-164b-460f-bb56-aba1b96d1e3a" providerId="ADAL" clId="{3AF1E196-A9E5-4638-8C3F-AB2C2113737E}" dt="2021-08-10T19:48:25.547" v="8208"/>
          <ac:spMkLst>
            <pc:docMk/>
            <pc:sldMk cId="3965158882" sldId="330"/>
            <ac:spMk id="4" creationId="{69C46677-4169-42B5-8DB9-C0D598CFB5EF}"/>
          </ac:spMkLst>
        </pc:spChg>
        <pc:spChg chg="del topLvl">
          <ac:chgData name="Antonova, Gabriela H" userId="8022fd9e-164b-460f-bb56-aba1b96d1e3a" providerId="ADAL" clId="{3AF1E196-A9E5-4638-8C3F-AB2C2113737E}" dt="2021-08-12T00:46:56.796" v="19030" actId="478"/>
          <ac:spMkLst>
            <pc:docMk/>
            <pc:sldMk cId="3965158882" sldId="330"/>
            <ac:spMk id="26" creationId="{B812F13F-AB8D-4580-AC53-D97CA99E88A7}"/>
          </ac:spMkLst>
        </pc:spChg>
        <pc:spChg chg="del mod topLvl">
          <ac:chgData name="Antonova, Gabriela H" userId="8022fd9e-164b-460f-bb56-aba1b96d1e3a" providerId="ADAL" clId="{3AF1E196-A9E5-4638-8C3F-AB2C2113737E}" dt="2021-08-12T00:46:55.474" v="19029" actId="478"/>
          <ac:spMkLst>
            <pc:docMk/>
            <pc:sldMk cId="3965158882" sldId="330"/>
            <ac:spMk id="27" creationId="{5EF54C20-BB0B-4BAC-8850-FCE058A705BF}"/>
          </ac:spMkLst>
        </pc:spChg>
        <pc:spChg chg="mod topLvl">
          <ac:chgData name="Antonova, Gabriela H" userId="8022fd9e-164b-460f-bb56-aba1b96d1e3a" providerId="ADAL" clId="{3AF1E196-A9E5-4638-8C3F-AB2C2113737E}" dt="2021-08-12T00:48:12.047" v="19045" actId="165"/>
          <ac:spMkLst>
            <pc:docMk/>
            <pc:sldMk cId="3965158882" sldId="330"/>
            <ac:spMk id="30" creationId="{A4A18674-A698-4127-A07B-F4D5DE5CE443}"/>
          </ac:spMkLst>
        </pc:spChg>
        <pc:spChg chg="mod topLvl">
          <ac:chgData name="Antonova, Gabriela H" userId="8022fd9e-164b-460f-bb56-aba1b96d1e3a" providerId="ADAL" clId="{3AF1E196-A9E5-4638-8C3F-AB2C2113737E}" dt="2021-08-12T00:48:12.047" v="19045" actId="165"/>
          <ac:spMkLst>
            <pc:docMk/>
            <pc:sldMk cId="3965158882" sldId="330"/>
            <ac:spMk id="31" creationId="{1AC3D00B-24A2-4855-86A3-95D481B2A84E}"/>
          </ac:spMkLst>
        </pc:spChg>
        <pc:spChg chg="mod topLvl">
          <ac:chgData name="Antonova, Gabriela H" userId="8022fd9e-164b-460f-bb56-aba1b96d1e3a" providerId="ADAL" clId="{3AF1E196-A9E5-4638-8C3F-AB2C2113737E}" dt="2021-08-12T00:48:12.047" v="19045" actId="165"/>
          <ac:spMkLst>
            <pc:docMk/>
            <pc:sldMk cId="3965158882" sldId="330"/>
            <ac:spMk id="33" creationId="{6A81E430-8DAB-4FBF-8C4B-20B0EA311C85}"/>
          </ac:spMkLst>
        </pc:spChg>
        <pc:spChg chg="mod topLvl">
          <ac:chgData name="Antonova, Gabriela H" userId="8022fd9e-164b-460f-bb56-aba1b96d1e3a" providerId="ADAL" clId="{3AF1E196-A9E5-4638-8C3F-AB2C2113737E}" dt="2021-08-12T00:48:12.047" v="19045" actId="165"/>
          <ac:spMkLst>
            <pc:docMk/>
            <pc:sldMk cId="3965158882" sldId="330"/>
            <ac:spMk id="34" creationId="{747BFA6B-3848-457C-9860-E36A63BD64E3}"/>
          </ac:spMkLst>
        </pc:spChg>
        <pc:spChg chg="mod topLvl">
          <ac:chgData name="Antonova, Gabriela H" userId="8022fd9e-164b-460f-bb56-aba1b96d1e3a" providerId="ADAL" clId="{3AF1E196-A9E5-4638-8C3F-AB2C2113737E}" dt="2021-08-12T00:48:12.047" v="19045" actId="165"/>
          <ac:spMkLst>
            <pc:docMk/>
            <pc:sldMk cId="3965158882" sldId="330"/>
            <ac:spMk id="36" creationId="{8910A51E-437E-4788-82FD-67547C80595C}"/>
          </ac:spMkLst>
        </pc:spChg>
        <pc:spChg chg="mod topLvl">
          <ac:chgData name="Antonova, Gabriela H" userId="8022fd9e-164b-460f-bb56-aba1b96d1e3a" providerId="ADAL" clId="{3AF1E196-A9E5-4638-8C3F-AB2C2113737E}" dt="2021-08-12T00:48:12.047" v="19045" actId="165"/>
          <ac:spMkLst>
            <pc:docMk/>
            <pc:sldMk cId="3965158882" sldId="330"/>
            <ac:spMk id="37" creationId="{1347C0A0-0B3E-4350-8101-8C7F64A2CC00}"/>
          </ac:spMkLst>
        </pc:spChg>
        <pc:spChg chg="mod topLvl">
          <ac:chgData name="Antonova, Gabriela H" userId="8022fd9e-164b-460f-bb56-aba1b96d1e3a" providerId="ADAL" clId="{3AF1E196-A9E5-4638-8C3F-AB2C2113737E}" dt="2021-08-12T00:48:12.047" v="19045" actId="165"/>
          <ac:spMkLst>
            <pc:docMk/>
            <pc:sldMk cId="3965158882" sldId="330"/>
            <ac:spMk id="39" creationId="{A19CD5AF-A18C-4AC3-92FE-F17594EB3C49}"/>
          </ac:spMkLst>
        </pc:spChg>
        <pc:spChg chg="mod topLvl">
          <ac:chgData name="Antonova, Gabriela H" userId="8022fd9e-164b-460f-bb56-aba1b96d1e3a" providerId="ADAL" clId="{3AF1E196-A9E5-4638-8C3F-AB2C2113737E}" dt="2021-08-12T00:48:12.047" v="19045" actId="165"/>
          <ac:spMkLst>
            <pc:docMk/>
            <pc:sldMk cId="3965158882" sldId="330"/>
            <ac:spMk id="40" creationId="{C248BCE7-39CC-49D3-B05C-37282BF7F452}"/>
          </ac:spMkLst>
        </pc:spChg>
        <pc:spChg chg="mod">
          <ac:chgData name="Antonova, Gabriela H" userId="8022fd9e-164b-460f-bb56-aba1b96d1e3a" providerId="ADAL" clId="{3AF1E196-A9E5-4638-8C3F-AB2C2113737E}" dt="2021-08-12T00:47:01.124" v="19033"/>
          <ac:spMkLst>
            <pc:docMk/>
            <pc:sldMk cId="3965158882" sldId="330"/>
            <ac:spMk id="42" creationId="{A435D9E9-8B34-4C1D-99E9-A09ED650C9C5}"/>
          </ac:spMkLst>
        </pc:spChg>
        <pc:spChg chg="mod">
          <ac:chgData name="Antonova, Gabriela H" userId="8022fd9e-164b-460f-bb56-aba1b96d1e3a" providerId="ADAL" clId="{3AF1E196-A9E5-4638-8C3F-AB2C2113737E}" dt="2021-08-12T00:47:01.124" v="19033"/>
          <ac:spMkLst>
            <pc:docMk/>
            <pc:sldMk cId="3965158882" sldId="330"/>
            <ac:spMk id="43" creationId="{141CF448-3C64-4518-8A7D-67BEF6B4F5EA}"/>
          </ac:spMkLst>
        </pc:spChg>
        <pc:spChg chg="mod">
          <ac:chgData name="Antonova, Gabriela H" userId="8022fd9e-164b-460f-bb56-aba1b96d1e3a" providerId="ADAL" clId="{3AF1E196-A9E5-4638-8C3F-AB2C2113737E}" dt="2021-08-12T00:47:01.124" v="19033"/>
          <ac:spMkLst>
            <pc:docMk/>
            <pc:sldMk cId="3965158882" sldId="330"/>
            <ac:spMk id="45" creationId="{E26E6F2E-0372-4057-B5DA-D0104543E8AB}"/>
          </ac:spMkLst>
        </pc:spChg>
        <pc:spChg chg="mod">
          <ac:chgData name="Antonova, Gabriela H" userId="8022fd9e-164b-460f-bb56-aba1b96d1e3a" providerId="ADAL" clId="{3AF1E196-A9E5-4638-8C3F-AB2C2113737E}" dt="2021-08-12T00:47:01.124" v="19033"/>
          <ac:spMkLst>
            <pc:docMk/>
            <pc:sldMk cId="3965158882" sldId="330"/>
            <ac:spMk id="46" creationId="{D4FD46EB-249D-4A4F-A9E9-E4C5F073227C}"/>
          </ac:spMkLst>
        </pc:spChg>
        <pc:grpChg chg="del">
          <ac:chgData name="Antonova, Gabriela H" userId="8022fd9e-164b-460f-bb56-aba1b96d1e3a" providerId="ADAL" clId="{3AF1E196-A9E5-4638-8C3F-AB2C2113737E}" dt="2021-08-12T00:46:50.446" v="19026" actId="478"/>
          <ac:grpSpMkLst>
            <pc:docMk/>
            <pc:sldMk cId="3965158882" sldId="330"/>
            <ac:grpSpMk id="10" creationId="{F1BA13D5-F531-44E7-8752-4096AEB70E0E}"/>
          </ac:grpSpMkLst>
        </pc:grpChg>
        <pc:grpChg chg="del">
          <ac:chgData name="Antonova, Gabriela H" userId="8022fd9e-164b-460f-bb56-aba1b96d1e3a" providerId="ADAL" clId="{3AF1E196-A9E5-4638-8C3F-AB2C2113737E}" dt="2021-08-12T00:46:50.446" v="19026" actId="478"/>
          <ac:grpSpMkLst>
            <pc:docMk/>
            <pc:sldMk cId="3965158882" sldId="330"/>
            <ac:grpSpMk id="13" creationId="{F051610B-9F44-487F-9525-F539A3151492}"/>
          </ac:grpSpMkLst>
        </pc:grpChg>
        <pc:grpChg chg="del">
          <ac:chgData name="Antonova, Gabriela H" userId="8022fd9e-164b-460f-bb56-aba1b96d1e3a" providerId="ADAL" clId="{3AF1E196-A9E5-4638-8C3F-AB2C2113737E}" dt="2021-08-12T00:46:50.446" v="19026" actId="478"/>
          <ac:grpSpMkLst>
            <pc:docMk/>
            <pc:sldMk cId="3965158882" sldId="330"/>
            <ac:grpSpMk id="16" creationId="{01D201EF-7807-45D1-AC67-9478F10B9E15}"/>
          </ac:grpSpMkLst>
        </pc:grpChg>
        <pc:grpChg chg="del">
          <ac:chgData name="Antonova, Gabriela H" userId="8022fd9e-164b-460f-bb56-aba1b96d1e3a" providerId="ADAL" clId="{3AF1E196-A9E5-4638-8C3F-AB2C2113737E}" dt="2021-08-12T00:46:50.446" v="19026" actId="478"/>
          <ac:grpSpMkLst>
            <pc:docMk/>
            <pc:sldMk cId="3965158882" sldId="330"/>
            <ac:grpSpMk id="19" creationId="{DF70C063-349B-41BB-AC84-3048E19FCA24}"/>
          </ac:grpSpMkLst>
        </pc:grpChg>
        <pc:grpChg chg="del">
          <ac:chgData name="Antonova, Gabriela H" userId="8022fd9e-164b-460f-bb56-aba1b96d1e3a" providerId="ADAL" clId="{3AF1E196-A9E5-4638-8C3F-AB2C2113737E}" dt="2021-08-12T00:46:51.866" v="19027" actId="478"/>
          <ac:grpSpMkLst>
            <pc:docMk/>
            <pc:sldMk cId="3965158882" sldId="330"/>
            <ac:grpSpMk id="22" creationId="{CC024581-8859-43AE-8D13-EAF13E70652A}"/>
          </ac:grpSpMkLst>
        </pc:grpChg>
        <pc:grpChg chg="del">
          <ac:chgData name="Antonova, Gabriela H" userId="8022fd9e-164b-460f-bb56-aba1b96d1e3a" providerId="ADAL" clId="{3AF1E196-A9E5-4638-8C3F-AB2C2113737E}" dt="2021-08-12T00:46:55.474" v="19029" actId="478"/>
          <ac:grpSpMkLst>
            <pc:docMk/>
            <pc:sldMk cId="3965158882" sldId="330"/>
            <ac:grpSpMk id="25" creationId="{57D4ABBB-3300-449E-BC5E-74D1ECF29FE9}"/>
          </ac:grpSpMkLst>
        </pc:grpChg>
        <pc:grpChg chg="add del mod">
          <ac:chgData name="Antonova, Gabriela H" userId="8022fd9e-164b-460f-bb56-aba1b96d1e3a" providerId="ADAL" clId="{3AF1E196-A9E5-4638-8C3F-AB2C2113737E}" dt="2021-08-12T00:48:12.047" v="19045" actId="165"/>
          <ac:grpSpMkLst>
            <pc:docMk/>
            <pc:sldMk cId="3965158882" sldId="330"/>
            <ac:grpSpMk id="29" creationId="{85174271-BA3D-490E-9B30-CFF3BFCC3ADD}"/>
          </ac:grpSpMkLst>
        </pc:grpChg>
        <pc:grpChg chg="add del mod">
          <ac:chgData name="Antonova, Gabriela H" userId="8022fd9e-164b-460f-bb56-aba1b96d1e3a" providerId="ADAL" clId="{3AF1E196-A9E5-4638-8C3F-AB2C2113737E}" dt="2021-08-12T00:48:12.047" v="19045" actId="165"/>
          <ac:grpSpMkLst>
            <pc:docMk/>
            <pc:sldMk cId="3965158882" sldId="330"/>
            <ac:grpSpMk id="32" creationId="{72C73688-25B1-46DF-955C-49417BE3C8C7}"/>
          </ac:grpSpMkLst>
        </pc:grpChg>
        <pc:grpChg chg="add del mod">
          <ac:chgData name="Antonova, Gabriela H" userId="8022fd9e-164b-460f-bb56-aba1b96d1e3a" providerId="ADAL" clId="{3AF1E196-A9E5-4638-8C3F-AB2C2113737E}" dt="2021-08-12T00:48:12.047" v="19045" actId="165"/>
          <ac:grpSpMkLst>
            <pc:docMk/>
            <pc:sldMk cId="3965158882" sldId="330"/>
            <ac:grpSpMk id="35" creationId="{8E7FBB1C-CD97-4E74-A658-40335BC5B338}"/>
          </ac:grpSpMkLst>
        </pc:grpChg>
        <pc:grpChg chg="add del mod">
          <ac:chgData name="Antonova, Gabriela H" userId="8022fd9e-164b-460f-bb56-aba1b96d1e3a" providerId="ADAL" clId="{3AF1E196-A9E5-4638-8C3F-AB2C2113737E}" dt="2021-08-12T00:48:12.047" v="19045" actId="165"/>
          <ac:grpSpMkLst>
            <pc:docMk/>
            <pc:sldMk cId="3965158882" sldId="330"/>
            <ac:grpSpMk id="38" creationId="{548FDC43-1307-4501-B74E-E7BCA51BEA93}"/>
          </ac:grpSpMkLst>
        </pc:grpChg>
        <pc:grpChg chg="add mod">
          <ac:chgData name="Antonova, Gabriela H" userId="8022fd9e-164b-460f-bb56-aba1b96d1e3a" providerId="ADAL" clId="{3AF1E196-A9E5-4638-8C3F-AB2C2113737E}" dt="2021-08-12T00:47:01.124" v="19033"/>
          <ac:grpSpMkLst>
            <pc:docMk/>
            <pc:sldMk cId="3965158882" sldId="330"/>
            <ac:grpSpMk id="41" creationId="{1F125C86-C79F-4B0D-A220-04ADF798000B}"/>
          </ac:grpSpMkLst>
        </pc:grpChg>
        <pc:grpChg chg="add mod">
          <ac:chgData name="Antonova, Gabriela H" userId="8022fd9e-164b-460f-bb56-aba1b96d1e3a" providerId="ADAL" clId="{3AF1E196-A9E5-4638-8C3F-AB2C2113737E}" dt="2021-08-12T00:47:01.124" v="19033"/>
          <ac:grpSpMkLst>
            <pc:docMk/>
            <pc:sldMk cId="3965158882" sldId="330"/>
            <ac:grpSpMk id="44" creationId="{34306AFF-A6A8-49F9-9B66-500022FA3A04}"/>
          </ac:grpSpMkLst>
        </pc:grpChg>
        <pc:graphicFrameChg chg="del">
          <ac:chgData name="Antonova, Gabriela H" userId="8022fd9e-164b-460f-bb56-aba1b96d1e3a" providerId="ADAL" clId="{3AF1E196-A9E5-4638-8C3F-AB2C2113737E}" dt="2021-08-12T00:46:58.871" v="19031" actId="478"/>
          <ac:graphicFrameMkLst>
            <pc:docMk/>
            <pc:sldMk cId="3965158882" sldId="330"/>
            <ac:graphicFrameMk id="7" creationId="{6D2D24F6-EC15-408A-859E-0AE97DFF4C79}"/>
          </ac:graphicFrameMkLst>
        </pc:graphicFrameChg>
        <pc:graphicFrameChg chg="add mod">
          <ac:chgData name="Antonova, Gabriela H" userId="8022fd9e-164b-460f-bb56-aba1b96d1e3a" providerId="ADAL" clId="{3AF1E196-A9E5-4638-8C3F-AB2C2113737E}" dt="2021-08-12T00:47:01.124" v="19033"/>
          <ac:graphicFrameMkLst>
            <pc:docMk/>
            <pc:sldMk cId="3965158882" sldId="330"/>
            <ac:graphicFrameMk id="28" creationId="{0869E81E-E0BC-446E-AA42-3EA3963F2879}"/>
          </ac:graphicFrameMkLst>
        </pc:graphicFrameChg>
        <pc:cxnChg chg="add mod">
          <ac:chgData name="Antonova, Gabriela H" userId="8022fd9e-164b-460f-bb56-aba1b96d1e3a" providerId="ADAL" clId="{3AF1E196-A9E5-4638-8C3F-AB2C2113737E}" dt="2021-08-12T00:47:01.124" v="19033"/>
          <ac:cxnSpMkLst>
            <pc:docMk/>
            <pc:sldMk cId="3965158882" sldId="330"/>
            <ac:cxnSpMk id="47" creationId="{2F494152-D71C-4067-ABD6-6A9FF08A40C2}"/>
          </ac:cxnSpMkLst>
        </pc:cxnChg>
        <pc:cxnChg chg="add mod">
          <ac:chgData name="Antonova, Gabriela H" userId="8022fd9e-164b-460f-bb56-aba1b96d1e3a" providerId="ADAL" clId="{3AF1E196-A9E5-4638-8C3F-AB2C2113737E}" dt="2021-08-12T00:47:01.124" v="19033"/>
          <ac:cxnSpMkLst>
            <pc:docMk/>
            <pc:sldMk cId="3965158882" sldId="330"/>
            <ac:cxnSpMk id="48" creationId="{19B65E30-1DFF-45EB-92C3-C9AAF25DE362}"/>
          </ac:cxnSpMkLst>
        </pc:cxnChg>
        <pc:cxnChg chg="add mod">
          <ac:chgData name="Antonova, Gabriela H" userId="8022fd9e-164b-460f-bb56-aba1b96d1e3a" providerId="ADAL" clId="{3AF1E196-A9E5-4638-8C3F-AB2C2113737E}" dt="2021-08-12T00:47:01.124" v="19033"/>
          <ac:cxnSpMkLst>
            <pc:docMk/>
            <pc:sldMk cId="3965158882" sldId="330"/>
            <ac:cxnSpMk id="49" creationId="{EFE98178-3E34-46FE-A4E5-027BDBD0A6A1}"/>
          </ac:cxnSpMkLst>
        </pc:cxnChg>
        <pc:cxnChg chg="add mod">
          <ac:chgData name="Antonova, Gabriela H" userId="8022fd9e-164b-460f-bb56-aba1b96d1e3a" providerId="ADAL" clId="{3AF1E196-A9E5-4638-8C3F-AB2C2113737E}" dt="2021-08-12T00:47:01.124" v="19033"/>
          <ac:cxnSpMkLst>
            <pc:docMk/>
            <pc:sldMk cId="3965158882" sldId="330"/>
            <ac:cxnSpMk id="50" creationId="{F6F21F3D-7F28-455F-8123-8D35C3E9B8CD}"/>
          </ac:cxnSpMkLst>
        </pc:cxnChg>
        <pc:cxnChg chg="add mod">
          <ac:chgData name="Antonova, Gabriela H" userId="8022fd9e-164b-460f-bb56-aba1b96d1e3a" providerId="ADAL" clId="{3AF1E196-A9E5-4638-8C3F-AB2C2113737E}" dt="2021-08-12T00:47:01.124" v="19033"/>
          <ac:cxnSpMkLst>
            <pc:docMk/>
            <pc:sldMk cId="3965158882" sldId="330"/>
            <ac:cxnSpMk id="51" creationId="{682777CA-BE4E-4499-B6ED-22D647F35641}"/>
          </ac:cxnSpMkLst>
        </pc:cxnChg>
      </pc:sldChg>
      <pc:sldChg chg="addSp modSp mod">
        <pc:chgData name="Antonova, Gabriela H" userId="8022fd9e-164b-460f-bb56-aba1b96d1e3a" providerId="ADAL" clId="{3AF1E196-A9E5-4638-8C3F-AB2C2113737E}" dt="2021-08-17T19:19:01.490" v="27227" actId="113"/>
        <pc:sldMkLst>
          <pc:docMk/>
          <pc:sldMk cId="3805551209" sldId="331"/>
        </pc:sldMkLst>
        <pc:spChg chg="mod">
          <ac:chgData name="Antonova, Gabriela H" userId="8022fd9e-164b-460f-bb56-aba1b96d1e3a" providerId="ADAL" clId="{3AF1E196-A9E5-4638-8C3F-AB2C2113737E}" dt="2021-08-10T19:48:32.901" v="8209"/>
          <ac:spMkLst>
            <pc:docMk/>
            <pc:sldMk cId="3805551209" sldId="331"/>
            <ac:spMk id="4" creationId="{69C46677-4169-42B5-8DB9-C0D598CFB5EF}"/>
          </ac:spMkLst>
        </pc:spChg>
        <pc:spChg chg="mod">
          <ac:chgData name="Antonova, Gabriela H" userId="8022fd9e-164b-460f-bb56-aba1b96d1e3a" providerId="ADAL" clId="{3AF1E196-A9E5-4638-8C3F-AB2C2113737E}" dt="2021-08-17T19:18:44.675" v="27222" actId="113"/>
          <ac:spMkLst>
            <pc:docMk/>
            <pc:sldMk cId="3805551209" sldId="331"/>
            <ac:spMk id="12" creationId="{DD1CFAD8-3FAB-497E-9519-9568AE7C11ED}"/>
          </ac:spMkLst>
        </pc:spChg>
        <pc:spChg chg="mod">
          <ac:chgData name="Antonova, Gabriela H" userId="8022fd9e-164b-460f-bb56-aba1b96d1e3a" providerId="ADAL" clId="{3AF1E196-A9E5-4638-8C3F-AB2C2113737E}" dt="2021-08-17T19:18:46.939" v="27223" actId="113"/>
          <ac:spMkLst>
            <pc:docMk/>
            <pc:sldMk cId="3805551209" sldId="331"/>
            <ac:spMk id="15" creationId="{0B0958AE-3414-49E4-940D-1D9D8A76AF43}"/>
          </ac:spMkLst>
        </pc:spChg>
        <pc:spChg chg="mod">
          <ac:chgData name="Antonova, Gabriela H" userId="8022fd9e-164b-460f-bb56-aba1b96d1e3a" providerId="ADAL" clId="{3AF1E196-A9E5-4638-8C3F-AB2C2113737E}" dt="2021-08-17T19:18:49.209" v="27224" actId="113"/>
          <ac:spMkLst>
            <pc:docMk/>
            <pc:sldMk cId="3805551209" sldId="331"/>
            <ac:spMk id="18" creationId="{45D9BC7F-598C-4E83-A180-873CC633117A}"/>
          </ac:spMkLst>
        </pc:spChg>
        <pc:spChg chg="mod">
          <ac:chgData name="Antonova, Gabriela H" userId="8022fd9e-164b-460f-bb56-aba1b96d1e3a" providerId="ADAL" clId="{3AF1E196-A9E5-4638-8C3F-AB2C2113737E}" dt="2021-08-17T19:18:51.927" v="27225" actId="113"/>
          <ac:spMkLst>
            <pc:docMk/>
            <pc:sldMk cId="3805551209" sldId="331"/>
            <ac:spMk id="21" creationId="{DF52040A-C9DA-436E-83AC-817730CBFA28}"/>
          </ac:spMkLst>
        </pc:spChg>
        <pc:spChg chg="mod">
          <ac:chgData name="Antonova, Gabriela H" userId="8022fd9e-164b-460f-bb56-aba1b96d1e3a" providerId="ADAL" clId="{3AF1E196-A9E5-4638-8C3F-AB2C2113737E}" dt="2021-08-17T19:18:55.330" v="27226" actId="113"/>
          <ac:spMkLst>
            <pc:docMk/>
            <pc:sldMk cId="3805551209" sldId="331"/>
            <ac:spMk id="24" creationId="{5EA55025-F5CC-441A-B3C0-5C66756497BC}"/>
          </ac:spMkLst>
        </pc:spChg>
        <pc:spChg chg="mod">
          <ac:chgData name="Antonova, Gabriela H" userId="8022fd9e-164b-460f-bb56-aba1b96d1e3a" providerId="ADAL" clId="{3AF1E196-A9E5-4638-8C3F-AB2C2113737E}" dt="2021-08-17T19:19:01.490" v="27227" actId="113"/>
          <ac:spMkLst>
            <pc:docMk/>
            <pc:sldMk cId="3805551209" sldId="331"/>
            <ac:spMk id="27" creationId="{5EF54C20-BB0B-4BAC-8850-FCE058A705BF}"/>
          </ac:spMkLst>
        </pc:spChg>
        <pc:spChg chg="mod">
          <ac:chgData name="Antonova, Gabriela H" userId="8022fd9e-164b-460f-bb56-aba1b96d1e3a" providerId="ADAL" clId="{3AF1E196-A9E5-4638-8C3F-AB2C2113737E}" dt="2021-08-09T20:31:09.963" v="3803" actId="164"/>
          <ac:spMkLst>
            <pc:docMk/>
            <pc:sldMk cId="3805551209" sldId="331"/>
            <ac:spMk id="31" creationId="{4946B56A-254D-489F-9242-6EEF10C24E67}"/>
          </ac:spMkLst>
        </pc:spChg>
        <pc:spChg chg="mod">
          <ac:chgData name="Antonova, Gabriela H" userId="8022fd9e-164b-460f-bb56-aba1b96d1e3a" providerId="ADAL" clId="{3AF1E196-A9E5-4638-8C3F-AB2C2113737E}" dt="2021-08-12T00:50:08.121" v="19062" actId="113"/>
          <ac:spMkLst>
            <pc:docMk/>
            <pc:sldMk cId="3805551209" sldId="331"/>
            <ac:spMk id="32" creationId="{D074EB62-6F26-46C1-A56F-3F3C87CD29E7}"/>
          </ac:spMkLst>
        </pc:spChg>
        <pc:spChg chg="mod">
          <ac:chgData name="Antonova, Gabriela H" userId="8022fd9e-164b-460f-bb56-aba1b96d1e3a" providerId="ADAL" clId="{3AF1E196-A9E5-4638-8C3F-AB2C2113737E}" dt="2021-08-09T20:31:09.963" v="3803" actId="164"/>
          <ac:spMkLst>
            <pc:docMk/>
            <pc:sldMk cId="3805551209" sldId="331"/>
            <ac:spMk id="33" creationId="{97EB1FF8-4ABF-416C-9579-5AC524E2F15F}"/>
          </ac:spMkLst>
        </pc:spChg>
        <pc:spChg chg="mod">
          <ac:chgData name="Antonova, Gabriela H" userId="8022fd9e-164b-460f-bb56-aba1b96d1e3a" providerId="ADAL" clId="{3AF1E196-A9E5-4638-8C3F-AB2C2113737E}" dt="2021-08-12T00:50:06.575" v="19061" actId="113"/>
          <ac:spMkLst>
            <pc:docMk/>
            <pc:sldMk cId="3805551209" sldId="331"/>
            <ac:spMk id="34" creationId="{F574D980-6CD3-42DF-AB23-6A572ABD9134}"/>
          </ac:spMkLst>
        </pc:spChg>
        <pc:spChg chg="mod">
          <ac:chgData name="Antonova, Gabriela H" userId="8022fd9e-164b-460f-bb56-aba1b96d1e3a" providerId="ADAL" clId="{3AF1E196-A9E5-4638-8C3F-AB2C2113737E}" dt="2021-08-12T00:50:02.187" v="19060" actId="113"/>
          <ac:spMkLst>
            <pc:docMk/>
            <pc:sldMk cId="3805551209" sldId="331"/>
            <ac:spMk id="36" creationId="{EB73E66F-7705-4F39-95FA-F8B7E6A1DF4C}"/>
          </ac:spMkLst>
        </pc:spChg>
        <pc:grpChg chg="add mod">
          <ac:chgData name="Antonova, Gabriela H" userId="8022fd9e-164b-460f-bb56-aba1b96d1e3a" providerId="ADAL" clId="{3AF1E196-A9E5-4638-8C3F-AB2C2113737E}" dt="2021-08-09T20:31:09.963" v="3803" actId="164"/>
          <ac:grpSpMkLst>
            <pc:docMk/>
            <pc:sldMk cId="3805551209" sldId="331"/>
            <ac:grpSpMk id="2" creationId="{A4B61531-5682-4B02-80EA-AA5BF1C4E59A}"/>
          </ac:grpSpMkLst>
        </pc:grpChg>
        <pc:grpChg chg="add mod">
          <ac:chgData name="Antonova, Gabriela H" userId="8022fd9e-164b-460f-bb56-aba1b96d1e3a" providerId="ADAL" clId="{3AF1E196-A9E5-4638-8C3F-AB2C2113737E}" dt="2021-08-09T20:31:29.506" v="3805" actId="1076"/>
          <ac:grpSpMkLst>
            <pc:docMk/>
            <pc:sldMk cId="3805551209" sldId="331"/>
            <ac:grpSpMk id="3" creationId="{CAF5032B-D73B-4384-AB57-F5F2C919973E}"/>
          </ac:grpSpMkLst>
        </pc:grpChg>
        <pc:grpChg chg="mod">
          <ac:chgData name="Antonova, Gabriela H" userId="8022fd9e-164b-460f-bb56-aba1b96d1e3a" providerId="ADAL" clId="{3AF1E196-A9E5-4638-8C3F-AB2C2113737E}" dt="2021-08-09T20:31:25.525" v="3804" actId="164"/>
          <ac:grpSpMkLst>
            <pc:docMk/>
            <pc:sldMk cId="3805551209" sldId="331"/>
            <ac:grpSpMk id="5" creationId="{61A10B21-2F97-4DE0-B77D-C36E52E3785B}"/>
          </ac:grpSpMkLst>
        </pc:grpChg>
        <pc:grpChg chg="mod">
          <ac:chgData name="Antonova, Gabriela H" userId="8022fd9e-164b-460f-bb56-aba1b96d1e3a" providerId="ADAL" clId="{3AF1E196-A9E5-4638-8C3F-AB2C2113737E}" dt="2021-08-09T20:31:25.525" v="3804" actId="164"/>
          <ac:grpSpMkLst>
            <pc:docMk/>
            <pc:sldMk cId="3805551209" sldId="331"/>
            <ac:grpSpMk id="28" creationId="{DEC54C0C-2383-4B3C-973F-4E263A9E122A}"/>
          </ac:grpSpMkLst>
        </pc:grpChg>
        <pc:grpChg chg="mod">
          <ac:chgData name="Antonova, Gabriela H" userId="8022fd9e-164b-460f-bb56-aba1b96d1e3a" providerId="ADAL" clId="{3AF1E196-A9E5-4638-8C3F-AB2C2113737E}" dt="2021-08-09T20:31:25.525" v="3804" actId="164"/>
          <ac:grpSpMkLst>
            <pc:docMk/>
            <pc:sldMk cId="3805551209" sldId="331"/>
            <ac:grpSpMk id="29" creationId="{14DDBF9D-6EC2-44B1-B8E0-732D3A7F71FE}"/>
          </ac:grpSpMkLst>
        </pc:grpChg>
        <pc:grpChg chg="mod">
          <ac:chgData name="Antonova, Gabriela H" userId="8022fd9e-164b-460f-bb56-aba1b96d1e3a" providerId="ADAL" clId="{3AF1E196-A9E5-4638-8C3F-AB2C2113737E}" dt="2021-08-09T20:31:25.525" v="3804" actId="164"/>
          <ac:grpSpMkLst>
            <pc:docMk/>
            <pc:sldMk cId="3805551209" sldId="331"/>
            <ac:grpSpMk id="30" creationId="{AD1097B3-9BB2-48B1-A019-7CE8AAB4714A}"/>
          </ac:grpSpMkLst>
        </pc:grpChg>
        <pc:cxnChg chg="mod">
          <ac:chgData name="Antonova, Gabriela H" userId="8022fd9e-164b-460f-bb56-aba1b96d1e3a" providerId="ADAL" clId="{3AF1E196-A9E5-4638-8C3F-AB2C2113737E}" dt="2021-08-09T20:31:25.525" v="3804" actId="164"/>
          <ac:cxnSpMkLst>
            <pc:docMk/>
            <pc:sldMk cId="3805551209" sldId="331"/>
            <ac:cxnSpMk id="9" creationId="{DDACB642-56E7-41E2-9F9B-1727CB5E1763}"/>
          </ac:cxnSpMkLst>
        </pc:cxnChg>
        <pc:cxnChg chg="mod">
          <ac:chgData name="Antonova, Gabriela H" userId="8022fd9e-164b-460f-bb56-aba1b96d1e3a" providerId="ADAL" clId="{3AF1E196-A9E5-4638-8C3F-AB2C2113737E}" dt="2021-08-09T20:31:25.525" v="3804" actId="164"/>
          <ac:cxnSpMkLst>
            <pc:docMk/>
            <pc:sldMk cId="3805551209" sldId="331"/>
            <ac:cxnSpMk id="37" creationId="{85474953-AE88-4AF3-89BB-A811DBAA5557}"/>
          </ac:cxnSpMkLst>
        </pc:cxnChg>
        <pc:cxnChg chg="mod">
          <ac:chgData name="Antonova, Gabriela H" userId="8022fd9e-164b-460f-bb56-aba1b96d1e3a" providerId="ADAL" clId="{3AF1E196-A9E5-4638-8C3F-AB2C2113737E}" dt="2021-08-09T20:31:25.525" v="3804" actId="164"/>
          <ac:cxnSpMkLst>
            <pc:docMk/>
            <pc:sldMk cId="3805551209" sldId="331"/>
            <ac:cxnSpMk id="39" creationId="{72D920B1-D4E0-4555-B78B-5D9E0326975D}"/>
          </ac:cxnSpMkLst>
        </pc:cxnChg>
        <pc:cxnChg chg="mod">
          <ac:chgData name="Antonova, Gabriela H" userId="8022fd9e-164b-460f-bb56-aba1b96d1e3a" providerId="ADAL" clId="{3AF1E196-A9E5-4638-8C3F-AB2C2113737E}" dt="2021-08-09T20:31:25.525" v="3804" actId="164"/>
          <ac:cxnSpMkLst>
            <pc:docMk/>
            <pc:sldMk cId="3805551209" sldId="331"/>
            <ac:cxnSpMk id="43" creationId="{FA40A784-A37D-4D5E-9C26-3D1665787600}"/>
          </ac:cxnSpMkLst>
        </pc:cxnChg>
        <pc:cxnChg chg="mod">
          <ac:chgData name="Antonova, Gabriela H" userId="8022fd9e-164b-460f-bb56-aba1b96d1e3a" providerId="ADAL" clId="{3AF1E196-A9E5-4638-8C3F-AB2C2113737E}" dt="2021-08-09T20:31:25.525" v="3804" actId="164"/>
          <ac:cxnSpMkLst>
            <pc:docMk/>
            <pc:sldMk cId="3805551209" sldId="331"/>
            <ac:cxnSpMk id="44" creationId="{8907E5E5-2798-4D8B-8956-E40CD074145C}"/>
          </ac:cxnSpMkLst>
        </pc:cxnChg>
        <pc:cxnChg chg="mod">
          <ac:chgData name="Antonova, Gabriela H" userId="8022fd9e-164b-460f-bb56-aba1b96d1e3a" providerId="ADAL" clId="{3AF1E196-A9E5-4638-8C3F-AB2C2113737E}" dt="2021-08-09T20:31:25.525" v="3804" actId="164"/>
          <ac:cxnSpMkLst>
            <pc:docMk/>
            <pc:sldMk cId="3805551209" sldId="331"/>
            <ac:cxnSpMk id="50" creationId="{A11038E0-3BA0-4BB9-9F72-ABDE6E50FB97}"/>
          </ac:cxnSpMkLst>
        </pc:cxnChg>
        <pc:cxnChg chg="mod">
          <ac:chgData name="Antonova, Gabriela H" userId="8022fd9e-164b-460f-bb56-aba1b96d1e3a" providerId="ADAL" clId="{3AF1E196-A9E5-4638-8C3F-AB2C2113737E}" dt="2021-08-09T20:31:25.525" v="3804" actId="164"/>
          <ac:cxnSpMkLst>
            <pc:docMk/>
            <pc:sldMk cId="3805551209" sldId="331"/>
            <ac:cxnSpMk id="51" creationId="{47D98786-F7DF-4E26-B83A-842640660E87}"/>
          </ac:cxnSpMkLst>
        </pc:cxnChg>
        <pc:cxnChg chg="mod">
          <ac:chgData name="Antonova, Gabriela H" userId="8022fd9e-164b-460f-bb56-aba1b96d1e3a" providerId="ADAL" clId="{3AF1E196-A9E5-4638-8C3F-AB2C2113737E}" dt="2021-08-09T20:31:25.525" v="3804" actId="164"/>
          <ac:cxnSpMkLst>
            <pc:docMk/>
            <pc:sldMk cId="3805551209" sldId="331"/>
            <ac:cxnSpMk id="55" creationId="{D2BF27D3-E4FE-477F-A8ED-093F1380502A}"/>
          </ac:cxnSpMkLst>
        </pc:cxnChg>
        <pc:cxnChg chg="mod">
          <ac:chgData name="Antonova, Gabriela H" userId="8022fd9e-164b-460f-bb56-aba1b96d1e3a" providerId="ADAL" clId="{3AF1E196-A9E5-4638-8C3F-AB2C2113737E}" dt="2021-08-09T20:31:25.525" v="3804" actId="164"/>
          <ac:cxnSpMkLst>
            <pc:docMk/>
            <pc:sldMk cId="3805551209" sldId="331"/>
            <ac:cxnSpMk id="56" creationId="{5673A395-9414-46EF-89CC-E84A9DA0C63C}"/>
          </ac:cxnSpMkLst>
        </pc:cxnChg>
        <pc:cxnChg chg="mod">
          <ac:chgData name="Antonova, Gabriela H" userId="8022fd9e-164b-460f-bb56-aba1b96d1e3a" providerId="ADAL" clId="{3AF1E196-A9E5-4638-8C3F-AB2C2113737E}" dt="2021-08-12T00:49:46.971" v="19058" actId="1076"/>
          <ac:cxnSpMkLst>
            <pc:docMk/>
            <pc:sldMk cId="3805551209" sldId="331"/>
            <ac:cxnSpMk id="59" creationId="{6A130275-587F-4DB2-984D-4A1D586D9E32}"/>
          </ac:cxnSpMkLst>
        </pc:cxnChg>
        <pc:cxnChg chg="mod">
          <ac:chgData name="Antonova, Gabriela H" userId="8022fd9e-164b-460f-bb56-aba1b96d1e3a" providerId="ADAL" clId="{3AF1E196-A9E5-4638-8C3F-AB2C2113737E}" dt="2021-08-12T00:49:51.681" v="19059" actId="1076"/>
          <ac:cxnSpMkLst>
            <pc:docMk/>
            <pc:sldMk cId="3805551209" sldId="331"/>
            <ac:cxnSpMk id="62" creationId="{F877394B-EF59-4CE0-B525-98D83A8653B2}"/>
          </ac:cxnSpMkLst>
        </pc:cxnChg>
        <pc:cxnChg chg="mod">
          <ac:chgData name="Antonova, Gabriela H" userId="8022fd9e-164b-460f-bb56-aba1b96d1e3a" providerId="ADAL" clId="{3AF1E196-A9E5-4638-8C3F-AB2C2113737E}" dt="2021-08-12T00:49:51.681" v="19059" actId="1076"/>
          <ac:cxnSpMkLst>
            <pc:docMk/>
            <pc:sldMk cId="3805551209" sldId="331"/>
            <ac:cxnSpMk id="65" creationId="{2D882EFB-1336-4489-815C-E0DA0882FE41}"/>
          </ac:cxnSpMkLst>
        </pc:cxnChg>
        <pc:cxnChg chg="mod">
          <ac:chgData name="Antonova, Gabriela H" userId="8022fd9e-164b-460f-bb56-aba1b96d1e3a" providerId="ADAL" clId="{3AF1E196-A9E5-4638-8C3F-AB2C2113737E}" dt="2021-08-12T00:49:51.681" v="19059" actId="1076"/>
          <ac:cxnSpMkLst>
            <pc:docMk/>
            <pc:sldMk cId="3805551209" sldId="331"/>
            <ac:cxnSpMk id="69" creationId="{1186489C-07F5-41C6-A0BD-75DF815C6FF4}"/>
          </ac:cxnSpMkLst>
        </pc:cxnChg>
      </pc:sldChg>
      <pc:sldChg chg="modSp del mod">
        <pc:chgData name="Antonova, Gabriela H" userId="8022fd9e-164b-460f-bb56-aba1b96d1e3a" providerId="ADAL" clId="{3AF1E196-A9E5-4638-8C3F-AB2C2113737E}" dt="2021-08-10T19:18:39.789" v="7197" actId="47"/>
        <pc:sldMkLst>
          <pc:docMk/>
          <pc:sldMk cId="2203632800" sldId="332"/>
        </pc:sldMkLst>
        <pc:graphicFrameChg chg="add mod">
          <ac:chgData name="Antonova, Gabriela H" userId="8022fd9e-164b-460f-bb56-aba1b96d1e3a" providerId="ADAL" clId="{3AF1E196-A9E5-4638-8C3F-AB2C2113737E}" dt="2021-08-10T19:12:41.261" v="6952" actId="12100"/>
          <ac:graphicFrameMkLst>
            <pc:docMk/>
            <pc:sldMk cId="2203632800" sldId="332"/>
            <ac:graphicFrameMk id="9" creationId="{8A10EAEA-4701-4DBD-BA64-38F76DDF9866}"/>
          </ac:graphicFrameMkLst>
        </pc:graphicFrameChg>
      </pc:sldChg>
      <pc:sldChg chg="addSp delSp modSp mod ord">
        <pc:chgData name="Antonova, Gabriela H" userId="8022fd9e-164b-460f-bb56-aba1b96d1e3a" providerId="ADAL" clId="{3AF1E196-A9E5-4638-8C3F-AB2C2113737E}" dt="2021-08-16T18:06:02.586" v="26179" actId="20577"/>
        <pc:sldMkLst>
          <pc:docMk/>
          <pc:sldMk cId="2222716339" sldId="333"/>
        </pc:sldMkLst>
        <pc:spChg chg="add del">
          <ac:chgData name="Antonova, Gabriela H" userId="8022fd9e-164b-460f-bb56-aba1b96d1e3a" providerId="ADAL" clId="{3AF1E196-A9E5-4638-8C3F-AB2C2113737E}" dt="2021-08-10T18:16:02.572" v="6297" actId="1032"/>
          <ac:spMkLst>
            <pc:docMk/>
            <pc:sldMk cId="2222716339" sldId="333"/>
            <ac:spMk id="2" creationId="{7B5FE40A-0A24-42C0-8E28-66C10D1E5FE5}"/>
          </ac:spMkLst>
        </pc:spChg>
        <pc:spChg chg="mod">
          <ac:chgData name="Antonova, Gabriela H" userId="8022fd9e-164b-460f-bb56-aba1b96d1e3a" providerId="ADAL" clId="{3AF1E196-A9E5-4638-8C3F-AB2C2113737E}" dt="2021-08-13T17:08:07.923" v="25769" actId="20577"/>
          <ac:spMkLst>
            <pc:docMk/>
            <pc:sldMk cId="2222716339" sldId="333"/>
            <ac:spMk id="3" creationId="{E0735DD4-453B-485F-A20B-CDCB5E1FDAC3}"/>
          </ac:spMkLst>
        </pc:spChg>
        <pc:spChg chg="mod">
          <ac:chgData name="Antonova, Gabriela H" userId="8022fd9e-164b-460f-bb56-aba1b96d1e3a" providerId="ADAL" clId="{3AF1E196-A9E5-4638-8C3F-AB2C2113737E}" dt="2021-08-16T18:06:02.586" v="26179" actId="20577"/>
          <ac:spMkLst>
            <pc:docMk/>
            <pc:sldMk cId="2222716339" sldId="333"/>
            <ac:spMk id="4" creationId="{99CC609C-98E7-419B-A972-7E3EC4BA6D22}"/>
          </ac:spMkLst>
        </pc:spChg>
        <pc:spChg chg="add del mod">
          <ac:chgData name="Antonova, Gabriela H" userId="8022fd9e-164b-460f-bb56-aba1b96d1e3a" providerId="ADAL" clId="{3AF1E196-A9E5-4638-8C3F-AB2C2113737E}" dt="2021-08-10T18:16:58.424" v="6304" actId="1032"/>
          <ac:spMkLst>
            <pc:docMk/>
            <pc:sldMk cId="2222716339" sldId="333"/>
            <ac:spMk id="8" creationId="{B8498711-4BA9-447E-A8AF-6AEECC533550}"/>
          </ac:spMkLst>
        </pc:spChg>
        <pc:spChg chg="add del mod">
          <ac:chgData name="Antonova, Gabriela H" userId="8022fd9e-164b-460f-bb56-aba1b96d1e3a" providerId="ADAL" clId="{3AF1E196-A9E5-4638-8C3F-AB2C2113737E}" dt="2021-08-10T19:36:22.292" v="7786" actId="22"/>
          <ac:spMkLst>
            <pc:docMk/>
            <pc:sldMk cId="2222716339" sldId="333"/>
            <ac:spMk id="11" creationId="{729FF87D-96E9-4C1C-9D9E-EDD13649AB5F}"/>
          </ac:spMkLst>
        </pc:spChg>
        <pc:spChg chg="add mod">
          <ac:chgData name="Antonova, Gabriela H" userId="8022fd9e-164b-460f-bb56-aba1b96d1e3a" providerId="ADAL" clId="{3AF1E196-A9E5-4638-8C3F-AB2C2113737E}" dt="2021-08-10T19:37:48.267" v="7802" actId="14100"/>
          <ac:spMkLst>
            <pc:docMk/>
            <pc:sldMk cId="2222716339" sldId="333"/>
            <ac:spMk id="14" creationId="{1CE07B89-3BC4-476E-B3BE-5C816209FC2F}"/>
          </ac:spMkLst>
        </pc:spChg>
        <pc:spChg chg="add del mod">
          <ac:chgData name="Antonova, Gabriela H" userId="8022fd9e-164b-460f-bb56-aba1b96d1e3a" providerId="ADAL" clId="{3AF1E196-A9E5-4638-8C3F-AB2C2113737E}" dt="2021-08-11T22:49:41.028" v="15934" actId="478"/>
          <ac:spMkLst>
            <pc:docMk/>
            <pc:sldMk cId="2222716339" sldId="333"/>
            <ac:spMk id="15" creationId="{EAB69CCF-E42C-441F-9D3F-4AC2F58937DA}"/>
          </ac:spMkLst>
        </pc:spChg>
        <pc:spChg chg="add mod ord">
          <ac:chgData name="Antonova, Gabriela H" userId="8022fd9e-164b-460f-bb56-aba1b96d1e3a" providerId="ADAL" clId="{3AF1E196-A9E5-4638-8C3F-AB2C2113737E}" dt="2021-08-11T15:29:56.284" v="13165" actId="2085"/>
          <ac:spMkLst>
            <pc:docMk/>
            <pc:sldMk cId="2222716339" sldId="333"/>
            <ac:spMk id="16" creationId="{5E60C591-3D9B-48B5-9B8E-CB1E7B195A72}"/>
          </ac:spMkLst>
        </pc:spChg>
        <pc:spChg chg="add del mod">
          <ac:chgData name="Antonova, Gabriela H" userId="8022fd9e-164b-460f-bb56-aba1b96d1e3a" providerId="ADAL" clId="{3AF1E196-A9E5-4638-8C3F-AB2C2113737E}" dt="2021-08-11T22:49:43.153" v="15935" actId="478"/>
          <ac:spMkLst>
            <pc:docMk/>
            <pc:sldMk cId="2222716339" sldId="333"/>
            <ac:spMk id="17" creationId="{588C9CC2-44F8-4D87-8830-2E593CAE16D0}"/>
          </ac:spMkLst>
        </pc:spChg>
        <pc:spChg chg="add del mod">
          <ac:chgData name="Antonova, Gabriela H" userId="8022fd9e-164b-460f-bb56-aba1b96d1e3a" providerId="ADAL" clId="{3AF1E196-A9E5-4638-8C3F-AB2C2113737E}" dt="2021-08-11T22:49:45.056" v="15936" actId="478"/>
          <ac:spMkLst>
            <pc:docMk/>
            <pc:sldMk cId="2222716339" sldId="333"/>
            <ac:spMk id="18" creationId="{53B44182-B0A1-4967-AEE4-F9B6A5F4A5E5}"/>
          </ac:spMkLst>
        </pc:spChg>
        <pc:spChg chg="add mod">
          <ac:chgData name="Antonova, Gabriela H" userId="8022fd9e-164b-460f-bb56-aba1b96d1e3a" providerId="ADAL" clId="{3AF1E196-A9E5-4638-8C3F-AB2C2113737E}" dt="2021-08-11T23:45:10.538" v="17711" actId="1036"/>
          <ac:spMkLst>
            <pc:docMk/>
            <pc:sldMk cId="2222716339" sldId="333"/>
            <ac:spMk id="19" creationId="{7388DFF4-8035-4FA7-AD91-CFE76A19E3D4}"/>
          </ac:spMkLst>
        </pc:spChg>
        <pc:spChg chg="add mod">
          <ac:chgData name="Antonova, Gabriela H" userId="8022fd9e-164b-460f-bb56-aba1b96d1e3a" providerId="ADAL" clId="{3AF1E196-A9E5-4638-8C3F-AB2C2113737E}" dt="2021-08-12T00:55:53.756" v="19100" actId="255"/>
          <ac:spMkLst>
            <pc:docMk/>
            <pc:sldMk cId="2222716339" sldId="333"/>
            <ac:spMk id="21" creationId="{F65000DF-3773-4C01-BFAA-0A546E047958}"/>
          </ac:spMkLst>
        </pc:spChg>
        <pc:spChg chg="add mod">
          <ac:chgData name="Antonova, Gabriela H" userId="8022fd9e-164b-460f-bb56-aba1b96d1e3a" providerId="ADAL" clId="{3AF1E196-A9E5-4638-8C3F-AB2C2113737E}" dt="2021-08-11T22:51:19.110" v="16021" actId="14100"/>
          <ac:spMkLst>
            <pc:docMk/>
            <pc:sldMk cId="2222716339" sldId="333"/>
            <ac:spMk id="22" creationId="{3E4AC1F1-AE2D-4CB3-B115-69B485980289}"/>
          </ac:spMkLst>
        </pc:spChg>
        <pc:graphicFrameChg chg="add del mod modGraphic">
          <ac:chgData name="Antonova, Gabriela H" userId="8022fd9e-164b-460f-bb56-aba1b96d1e3a" providerId="ADAL" clId="{3AF1E196-A9E5-4638-8C3F-AB2C2113737E}" dt="2021-08-10T18:15:52.844" v="6296" actId="1032"/>
          <ac:graphicFrameMkLst>
            <pc:docMk/>
            <pc:sldMk cId="2222716339" sldId="333"/>
            <ac:graphicFrameMk id="5" creationId="{FC71C3DC-4ADF-4CE6-BF50-9496737D59FB}"/>
          </ac:graphicFrameMkLst>
        </pc:graphicFrameChg>
        <pc:graphicFrameChg chg="add del mod modGraphic">
          <ac:chgData name="Antonova, Gabriela H" userId="8022fd9e-164b-460f-bb56-aba1b96d1e3a" providerId="ADAL" clId="{3AF1E196-A9E5-4638-8C3F-AB2C2113737E}" dt="2021-08-10T18:16:20.243" v="6303" actId="478"/>
          <ac:graphicFrameMkLst>
            <pc:docMk/>
            <pc:sldMk cId="2222716339" sldId="333"/>
            <ac:graphicFrameMk id="6" creationId="{720C4046-3BFA-47B2-8658-DAB40877534B}"/>
          </ac:graphicFrameMkLst>
        </pc:graphicFrameChg>
        <pc:graphicFrameChg chg="add del mod modGraphic">
          <ac:chgData name="Antonova, Gabriela H" userId="8022fd9e-164b-460f-bb56-aba1b96d1e3a" providerId="ADAL" clId="{3AF1E196-A9E5-4638-8C3F-AB2C2113737E}" dt="2021-08-10T18:36:49.486" v="6691" actId="478"/>
          <ac:graphicFrameMkLst>
            <pc:docMk/>
            <pc:sldMk cId="2222716339" sldId="333"/>
            <ac:graphicFrameMk id="9" creationId="{8D1F2D36-2F29-4238-978A-99F608A9AEFA}"/>
          </ac:graphicFrameMkLst>
        </pc:graphicFrameChg>
        <pc:graphicFrameChg chg="add mod">
          <ac:chgData name="Antonova, Gabriela H" userId="8022fd9e-164b-460f-bb56-aba1b96d1e3a" providerId="ADAL" clId="{3AF1E196-A9E5-4638-8C3F-AB2C2113737E}" dt="2021-08-12T16:08:34.293" v="20358" actId="20577"/>
          <ac:graphicFrameMkLst>
            <pc:docMk/>
            <pc:sldMk cId="2222716339" sldId="333"/>
            <ac:graphicFrameMk id="20" creationId="{F83850D8-A343-4FA5-8768-E684001AD945}"/>
          </ac:graphicFrameMkLst>
        </pc:graphicFrameChg>
        <pc:picChg chg="add mod ord modCrop">
          <ac:chgData name="Antonova, Gabriela H" userId="8022fd9e-164b-460f-bb56-aba1b96d1e3a" providerId="ADAL" clId="{3AF1E196-A9E5-4638-8C3F-AB2C2113737E}" dt="2021-08-11T22:50:57.908" v="16010" actId="1076"/>
          <ac:picMkLst>
            <pc:docMk/>
            <pc:sldMk cId="2222716339" sldId="333"/>
            <ac:picMk id="13" creationId="{0030A4FC-DE4A-494B-A88A-0182F8661006}"/>
          </ac:picMkLst>
        </pc:picChg>
      </pc:sldChg>
      <pc:sldChg chg="addSp delSp modSp add mod">
        <pc:chgData name="Antonova, Gabriela H" userId="8022fd9e-164b-460f-bb56-aba1b96d1e3a" providerId="ADAL" clId="{3AF1E196-A9E5-4638-8C3F-AB2C2113737E}" dt="2021-08-12T14:39:16.202" v="19189" actId="2711"/>
        <pc:sldMkLst>
          <pc:docMk/>
          <pc:sldMk cId="3047511651" sldId="334"/>
        </pc:sldMkLst>
        <pc:spChg chg="add del mod">
          <ac:chgData name="Antonova, Gabriela H" userId="8022fd9e-164b-460f-bb56-aba1b96d1e3a" providerId="ADAL" clId="{3AF1E196-A9E5-4638-8C3F-AB2C2113737E}" dt="2021-08-09T19:36:32.433" v="2499"/>
          <ac:spMkLst>
            <pc:docMk/>
            <pc:sldMk cId="3047511651" sldId="334"/>
            <ac:spMk id="3" creationId="{8A3CDF5A-19E2-4B8F-B051-A854E9EA7742}"/>
          </ac:spMkLst>
        </pc:spChg>
        <pc:spChg chg="mod">
          <ac:chgData name="Antonova, Gabriela H" userId="8022fd9e-164b-460f-bb56-aba1b96d1e3a" providerId="ADAL" clId="{3AF1E196-A9E5-4638-8C3F-AB2C2113737E}" dt="2021-08-10T19:49:15.371" v="8226"/>
          <ac:spMkLst>
            <pc:docMk/>
            <pc:sldMk cId="3047511651" sldId="334"/>
            <ac:spMk id="4" creationId="{13EBFD8C-F163-43C3-A795-4BF4496614CC}"/>
          </ac:spMkLst>
        </pc:spChg>
        <pc:spChg chg="mod">
          <ac:chgData name="Antonova, Gabriela H" userId="8022fd9e-164b-460f-bb56-aba1b96d1e3a" providerId="ADAL" clId="{3AF1E196-A9E5-4638-8C3F-AB2C2113737E}" dt="2021-08-09T19:30:16.139" v="2445" actId="20577"/>
          <ac:spMkLst>
            <pc:docMk/>
            <pc:sldMk cId="3047511651" sldId="334"/>
            <ac:spMk id="6" creationId="{273876C9-00BF-4B8C-8CDB-CA22C5F2A0BF}"/>
          </ac:spMkLst>
        </pc:spChg>
        <pc:spChg chg="del">
          <ac:chgData name="Antonova, Gabriela H" userId="8022fd9e-164b-460f-bb56-aba1b96d1e3a" providerId="ADAL" clId="{3AF1E196-A9E5-4638-8C3F-AB2C2113737E}" dt="2021-08-09T19:30:04.986" v="2415" actId="478"/>
          <ac:spMkLst>
            <pc:docMk/>
            <pc:sldMk cId="3047511651" sldId="334"/>
            <ac:spMk id="11" creationId="{763E46FD-597B-4727-A33B-9199032F4E3E}"/>
          </ac:spMkLst>
        </pc:spChg>
        <pc:spChg chg="del">
          <ac:chgData name="Antonova, Gabriela H" userId="8022fd9e-164b-460f-bb56-aba1b96d1e3a" providerId="ADAL" clId="{3AF1E196-A9E5-4638-8C3F-AB2C2113737E}" dt="2021-08-09T19:30:09.706" v="2417" actId="478"/>
          <ac:spMkLst>
            <pc:docMk/>
            <pc:sldMk cId="3047511651" sldId="334"/>
            <ac:spMk id="12" creationId="{A512A45C-DE7B-46F1-A602-2A373FEF48E1}"/>
          </ac:spMkLst>
        </pc:spChg>
        <pc:spChg chg="add mod">
          <ac:chgData name="Antonova, Gabriela H" userId="8022fd9e-164b-460f-bb56-aba1b96d1e3a" providerId="ADAL" clId="{3AF1E196-A9E5-4638-8C3F-AB2C2113737E}" dt="2021-08-12T14:39:03.053" v="19187" actId="2711"/>
          <ac:spMkLst>
            <pc:docMk/>
            <pc:sldMk cId="3047511651" sldId="334"/>
            <ac:spMk id="14" creationId="{DEA69433-AEE9-4B7D-9CD7-F991C2454BB6}"/>
          </ac:spMkLst>
        </pc:spChg>
        <pc:spChg chg="add mod">
          <ac:chgData name="Antonova, Gabriela H" userId="8022fd9e-164b-460f-bb56-aba1b96d1e3a" providerId="ADAL" clId="{3AF1E196-A9E5-4638-8C3F-AB2C2113737E}" dt="2021-08-12T14:39:09.641" v="19188" actId="2711"/>
          <ac:spMkLst>
            <pc:docMk/>
            <pc:sldMk cId="3047511651" sldId="334"/>
            <ac:spMk id="15" creationId="{F1C1850A-C00F-408C-952E-170FC6E83E8C}"/>
          </ac:spMkLst>
        </pc:spChg>
        <pc:spChg chg="add mod">
          <ac:chgData name="Antonova, Gabriela H" userId="8022fd9e-164b-460f-bb56-aba1b96d1e3a" providerId="ADAL" clId="{3AF1E196-A9E5-4638-8C3F-AB2C2113737E}" dt="2021-08-12T14:39:16.202" v="19189" actId="2711"/>
          <ac:spMkLst>
            <pc:docMk/>
            <pc:sldMk cId="3047511651" sldId="334"/>
            <ac:spMk id="16" creationId="{506323B1-1BCC-44C6-B835-A875E9751434}"/>
          </ac:spMkLst>
        </pc:spChg>
        <pc:graphicFrameChg chg="add mod">
          <ac:chgData name="Antonova, Gabriela H" userId="8022fd9e-164b-460f-bb56-aba1b96d1e3a" providerId="ADAL" clId="{3AF1E196-A9E5-4638-8C3F-AB2C2113737E}" dt="2021-08-09T20:39:45.823" v="3829" actId="207"/>
          <ac:graphicFrameMkLst>
            <pc:docMk/>
            <pc:sldMk cId="3047511651" sldId="334"/>
            <ac:graphicFrameMk id="13" creationId="{C4163030-1B78-451F-AD46-22023FA7913A}"/>
          </ac:graphicFrameMkLst>
        </pc:graphicFrameChg>
        <pc:picChg chg="del">
          <ac:chgData name="Antonova, Gabriela H" userId="8022fd9e-164b-460f-bb56-aba1b96d1e3a" providerId="ADAL" clId="{3AF1E196-A9E5-4638-8C3F-AB2C2113737E}" dt="2021-08-09T19:30:00.038" v="2414" actId="478"/>
          <ac:picMkLst>
            <pc:docMk/>
            <pc:sldMk cId="3047511651" sldId="334"/>
            <ac:picMk id="5" creationId="{11BE9FBD-BD5B-483C-BE1F-764F7AEB3A11}"/>
          </ac:picMkLst>
        </pc:picChg>
        <pc:picChg chg="del">
          <ac:chgData name="Antonova, Gabriela H" userId="8022fd9e-164b-460f-bb56-aba1b96d1e3a" providerId="ADAL" clId="{3AF1E196-A9E5-4638-8C3F-AB2C2113737E}" dt="2021-08-09T19:30:08.033" v="2416" actId="478"/>
          <ac:picMkLst>
            <pc:docMk/>
            <pc:sldMk cId="3047511651" sldId="334"/>
            <ac:picMk id="10" creationId="{C1E9BF64-5930-423A-8292-61BA8F127AF1}"/>
          </ac:picMkLst>
        </pc:picChg>
      </pc:sldChg>
      <pc:sldChg chg="del">
        <pc:chgData name="Antonova, Gabriela H" userId="8022fd9e-164b-460f-bb56-aba1b96d1e3a" providerId="ADAL" clId="{3AF1E196-A9E5-4638-8C3F-AB2C2113737E}" dt="2021-08-10T19:32:29.356" v="7783" actId="47"/>
        <pc:sldMkLst>
          <pc:docMk/>
          <pc:sldMk cId="3559491138" sldId="335"/>
        </pc:sldMkLst>
      </pc:sldChg>
      <pc:sldChg chg="del">
        <pc:chgData name="Antonova, Gabriela H" userId="8022fd9e-164b-460f-bb56-aba1b96d1e3a" providerId="ADAL" clId="{3AF1E196-A9E5-4638-8C3F-AB2C2113737E}" dt="2021-08-10T19:32:30.295" v="7784" actId="47"/>
        <pc:sldMkLst>
          <pc:docMk/>
          <pc:sldMk cId="2470173228" sldId="336"/>
        </pc:sldMkLst>
      </pc:sldChg>
      <pc:sldChg chg="del">
        <pc:chgData name="Antonova, Gabriela H" userId="8022fd9e-164b-460f-bb56-aba1b96d1e3a" providerId="ADAL" clId="{3AF1E196-A9E5-4638-8C3F-AB2C2113737E}" dt="2021-08-10T19:32:31.107" v="7785" actId="47"/>
        <pc:sldMkLst>
          <pc:docMk/>
          <pc:sldMk cId="3679984958" sldId="337"/>
        </pc:sldMkLst>
      </pc:sldChg>
      <pc:sldChg chg="addSp delSp modSp add mod modNotesTx">
        <pc:chgData name="Antonova, Gabriela H" userId="8022fd9e-164b-460f-bb56-aba1b96d1e3a" providerId="ADAL" clId="{3AF1E196-A9E5-4638-8C3F-AB2C2113737E}" dt="2021-08-12T20:47:54.700" v="25524" actId="1076"/>
        <pc:sldMkLst>
          <pc:docMk/>
          <pc:sldMk cId="659915397" sldId="338"/>
        </pc:sldMkLst>
        <pc:spChg chg="mod">
          <ac:chgData name="Antonova, Gabriela H" userId="8022fd9e-164b-460f-bb56-aba1b96d1e3a" providerId="ADAL" clId="{3AF1E196-A9E5-4638-8C3F-AB2C2113737E}" dt="2021-08-12T18:06:59.533" v="25147" actId="948"/>
          <ac:spMkLst>
            <pc:docMk/>
            <pc:sldMk cId="659915397" sldId="338"/>
            <ac:spMk id="2" creationId="{D0827259-8BB4-45D1-A725-A643E0EC07B5}"/>
          </ac:spMkLst>
        </pc:spChg>
        <pc:spChg chg="mod">
          <ac:chgData name="Antonova, Gabriela H" userId="8022fd9e-164b-460f-bb56-aba1b96d1e3a" providerId="ADAL" clId="{3AF1E196-A9E5-4638-8C3F-AB2C2113737E}" dt="2021-08-10T19:56:53.437" v="8357"/>
          <ac:spMkLst>
            <pc:docMk/>
            <pc:sldMk cId="659915397" sldId="338"/>
            <ac:spMk id="4" creationId="{13EBFD8C-F163-43C3-A795-4BF4496614CC}"/>
          </ac:spMkLst>
        </pc:spChg>
        <pc:spChg chg="add del mod">
          <ac:chgData name="Antonova, Gabriela H" userId="8022fd9e-164b-460f-bb56-aba1b96d1e3a" providerId="ADAL" clId="{3AF1E196-A9E5-4638-8C3F-AB2C2113737E}" dt="2021-08-09T19:49:30.274" v="3240" actId="478"/>
          <ac:spMkLst>
            <pc:docMk/>
            <pc:sldMk cId="659915397" sldId="338"/>
            <ac:spMk id="5" creationId="{959294FD-114C-4944-BE3D-503BBC69DDC4}"/>
          </ac:spMkLst>
        </pc:spChg>
        <pc:spChg chg="mod">
          <ac:chgData name="Antonova, Gabriela H" userId="8022fd9e-164b-460f-bb56-aba1b96d1e3a" providerId="ADAL" clId="{3AF1E196-A9E5-4638-8C3F-AB2C2113737E}" dt="2021-08-10T15:39:11.698" v="5293" actId="20577"/>
          <ac:spMkLst>
            <pc:docMk/>
            <pc:sldMk cId="659915397" sldId="338"/>
            <ac:spMk id="6" creationId="{273876C9-00BF-4B8C-8CDB-CA22C5F2A0BF}"/>
          </ac:spMkLst>
        </pc:spChg>
        <pc:spChg chg="del mod">
          <ac:chgData name="Antonova, Gabriela H" userId="8022fd9e-164b-460f-bb56-aba1b96d1e3a" providerId="ADAL" clId="{3AF1E196-A9E5-4638-8C3F-AB2C2113737E}" dt="2021-08-12T18:06:21.526" v="25130" actId="478"/>
          <ac:spMkLst>
            <pc:docMk/>
            <pc:sldMk cId="659915397" sldId="338"/>
            <ac:spMk id="7" creationId="{871DA5B3-631D-4021-96AB-E1A5FEF80F41}"/>
          </ac:spMkLst>
        </pc:spChg>
        <pc:spChg chg="mod">
          <ac:chgData name="Antonova, Gabriela H" userId="8022fd9e-164b-460f-bb56-aba1b96d1e3a" providerId="ADAL" clId="{3AF1E196-A9E5-4638-8C3F-AB2C2113737E}" dt="2021-08-12T18:07:14.739" v="25150" actId="1076"/>
          <ac:spMkLst>
            <pc:docMk/>
            <pc:sldMk cId="659915397" sldId="338"/>
            <ac:spMk id="8" creationId="{452497B9-0F4B-4517-9111-CA83F6F81F16}"/>
          </ac:spMkLst>
        </pc:spChg>
        <pc:picChg chg="del mod">
          <ac:chgData name="Antonova, Gabriela H" userId="8022fd9e-164b-460f-bb56-aba1b96d1e3a" providerId="ADAL" clId="{3AF1E196-A9E5-4638-8C3F-AB2C2113737E}" dt="2021-08-11T18:10:44.770" v="15774" actId="478"/>
          <ac:picMkLst>
            <pc:docMk/>
            <pc:sldMk cId="659915397" sldId="338"/>
            <ac:picMk id="3" creationId="{B0C096D4-F7B4-418D-8CAF-69EBE2E45CC2}"/>
          </ac:picMkLst>
        </pc:picChg>
        <pc:picChg chg="del">
          <ac:chgData name="Antonova, Gabriela H" userId="8022fd9e-164b-460f-bb56-aba1b96d1e3a" providerId="ADAL" clId="{3AF1E196-A9E5-4638-8C3F-AB2C2113737E}" dt="2021-08-09T19:49:28.472" v="3239" actId="478"/>
          <ac:picMkLst>
            <pc:docMk/>
            <pc:sldMk cId="659915397" sldId="338"/>
            <ac:picMk id="9" creationId="{BFC0DFFA-5CC7-477A-9434-14CDA94A1BA5}"/>
          </ac:picMkLst>
        </pc:picChg>
        <pc:picChg chg="add mod">
          <ac:chgData name="Antonova, Gabriela H" userId="8022fd9e-164b-460f-bb56-aba1b96d1e3a" providerId="ADAL" clId="{3AF1E196-A9E5-4638-8C3F-AB2C2113737E}" dt="2021-08-12T20:47:54.700" v="25524" actId="1076"/>
          <ac:picMkLst>
            <pc:docMk/>
            <pc:sldMk cId="659915397" sldId="338"/>
            <ac:picMk id="4098" creationId="{9892E11B-E9BF-4457-9DB9-EC4C93E94A73}"/>
          </ac:picMkLst>
        </pc:picChg>
      </pc:sldChg>
      <pc:sldChg chg="addSp delSp modSp add mod ord modNotesTx">
        <pc:chgData name="Antonova, Gabriela H" userId="8022fd9e-164b-460f-bb56-aba1b96d1e3a" providerId="ADAL" clId="{3AF1E196-A9E5-4638-8C3F-AB2C2113737E}" dt="2021-08-17T19:35:01.287" v="27319" actId="20577"/>
        <pc:sldMkLst>
          <pc:docMk/>
          <pc:sldMk cId="1472061974" sldId="339"/>
        </pc:sldMkLst>
        <pc:spChg chg="add del mod">
          <ac:chgData name="Antonova, Gabriela H" userId="8022fd9e-164b-460f-bb56-aba1b96d1e3a" providerId="ADAL" clId="{3AF1E196-A9E5-4638-8C3F-AB2C2113737E}" dt="2021-08-10T23:10:11.959" v="11563" actId="478"/>
          <ac:spMkLst>
            <pc:docMk/>
            <pc:sldMk cId="1472061974" sldId="339"/>
            <ac:spMk id="2" creationId="{3D5E4A03-810A-4271-B807-768629E9FC9D}"/>
          </ac:spMkLst>
        </pc:spChg>
        <pc:spChg chg="add mod ord">
          <ac:chgData name="Antonova, Gabriela H" userId="8022fd9e-164b-460f-bb56-aba1b96d1e3a" providerId="ADAL" clId="{3AF1E196-A9E5-4638-8C3F-AB2C2113737E}" dt="2021-08-13T15:59:43.888" v="25535" actId="1076"/>
          <ac:spMkLst>
            <pc:docMk/>
            <pc:sldMk cId="1472061974" sldId="339"/>
            <ac:spMk id="2" creationId="{80440516-E647-40B2-ADCC-97DEA911E05B}"/>
          </ac:spMkLst>
        </pc:spChg>
        <pc:spChg chg="add del mod">
          <ac:chgData name="Antonova, Gabriela H" userId="8022fd9e-164b-460f-bb56-aba1b96d1e3a" providerId="ADAL" clId="{3AF1E196-A9E5-4638-8C3F-AB2C2113737E}" dt="2021-08-10T23:33:17.966" v="12414" actId="478"/>
          <ac:spMkLst>
            <pc:docMk/>
            <pc:sldMk cId="1472061974" sldId="339"/>
            <ac:spMk id="3" creationId="{4CF267F3-5DF5-4CAD-B1B4-478F1BD25FBF}"/>
          </ac:spMkLst>
        </pc:spChg>
        <pc:spChg chg="mod">
          <ac:chgData name="Antonova, Gabriela H" userId="8022fd9e-164b-460f-bb56-aba1b96d1e3a" providerId="ADAL" clId="{3AF1E196-A9E5-4638-8C3F-AB2C2113737E}" dt="2021-08-10T21:04:25.806" v="8467" actId="20577"/>
          <ac:spMkLst>
            <pc:docMk/>
            <pc:sldMk cId="1472061974" sldId="339"/>
            <ac:spMk id="4" creationId="{13EBFD8C-F163-43C3-A795-4BF4496614CC}"/>
          </ac:spMkLst>
        </pc:spChg>
        <pc:spChg chg="mod">
          <ac:chgData name="Antonova, Gabriela H" userId="8022fd9e-164b-460f-bb56-aba1b96d1e3a" providerId="ADAL" clId="{3AF1E196-A9E5-4638-8C3F-AB2C2113737E}" dt="2021-08-09T20:25:04.538" v="3799" actId="20577"/>
          <ac:spMkLst>
            <pc:docMk/>
            <pc:sldMk cId="1472061974" sldId="339"/>
            <ac:spMk id="6" creationId="{273876C9-00BF-4B8C-8CDB-CA22C5F2A0BF}"/>
          </ac:spMkLst>
        </pc:spChg>
        <pc:spChg chg="add del mod">
          <ac:chgData name="Antonova, Gabriela H" userId="8022fd9e-164b-460f-bb56-aba1b96d1e3a" providerId="ADAL" clId="{3AF1E196-A9E5-4638-8C3F-AB2C2113737E}" dt="2021-08-10T23:02:06.783" v="11224"/>
          <ac:spMkLst>
            <pc:docMk/>
            <pc:sldMk cId="1472061974" sldId="339"/>
            <ac:spMk id="7" creationId="{748FB0E1-4D3A-491D-BEB9-EF39E7F320D7}"/>
          </ac:spMkLst>
        </pc:spChg>
        <pc:spChg chg="add del mod">
          <ac:chgData name="Antonova, Gabriela H" userId="8022fd9e-164b-460f-bb56-aba1b96d1e3a" providerId="ADAL" clId="{3AF1E196-A9E5-4638-8C3F-AB2C2113737E}" dt="2021-08-10T23:02:06.319" v="11223"/>
          <ac:spMkLst>
            <pc:docMk/>
            <pc:sldMk cId="1472061974" sldId="339"/>
            <ac:spMk id="8" creationId="{9871C9B4-D249-4B23-B954-7A1F9C936441}"/>
          </ac:spMkLst>
        </pc:spChg>
        <pc:spChg chg="add del mod">
          <ac:chgData name="Antonova, Gabriela H" userId="8022fd9e-164b-460f-bb56-aba1b96d1e3a" providerId="ADAL" clId="{3AF1E196-A9E5-4638-8C3F-AB2C2113737E}" dt="2021-08-10T23:02:06.183" v="11222"/>
          <ac:spMkLst>
            <pc:docMk/>
            <pc:sldMk cId="1472061974" sldId="339"/>
            <ac:spMk id="9" creationId="{5C14C523-39CD-44DC-A71D-1BE9F4650548}"/>
          </ac:spMkLst>
        </pc:spChg>
        <pc:spChg chg="add del mod">
          <ac:chgData name="Antonova, Gabriela H" userId="8022fd9e-164b-460f-bb56-aba1b96d1e3a" providerId="ADAL" clId="{3AF1E196-A9E5-4638-8C3F-AB2C2113737E}" dt="2021-08-10T23:10:12.955" v="11564" actId="478"/>
          <ac:spMkLst>
            <pc:docMk/>
            <pc:sldMk cId="1472061974" sldId="339"/>
            <ac:spMk id="10" creationId="{AB46A925-4CD4-4A5F-BF2F-220D48B5E17F}"/>
          </ac:spMkLst>
        </pc:spChg>
        <pc:spChg chg="add del mod">
          <ac:chgData name="Antonova, Gabriela H" userId="8022fd9e-164b-460f-bb56-aba1b96d1e3a" providerId="ADAL" clId="{3AF1E196-A9E5-4638-8C3F-AB2C2113737E}" dt="2021-08-10T23:02:50.910" v="11246" actId="478"/>
          <ac:spMkLst>
            <pc:docMk/>
            <pc:sldMk cId="1472061974" sldId="339"/>
            <ac:spMk id="11" creationId="{87B8B835-2E69-44F7-AF5B-336FA035E9A1}"/>
          </ac:spMkLst>
        </pc:spChg>
        <pc:spChg chg="add mod ord">
          <ac:chgData name="Antonova, Gabriela H" userId="8022fd9e-164b-460f-bb56-aba1b96d1e3a" providerId="ADAL" clId="{3AF1E196-A9E5-4638-8C3F-AB2C2113737E}" dt="2021-08-13T16:01:28.750" v="25606" actId="14100"/>
          <ac:spMkLst>
            <pc:docMk/>
            <pc:sldMk cId="1472061974" sldId="339"/>
            <ac:spMk id="11" creationId="{8D741507-D5D1-485A-9383-8D2A3C6BE8DD}"/>
          </ac:spMkLst>
        </pc:spChg>
        <pc:spChg chg="add mod ord">
          <ac:chgData name="Antonova, Gabriela H" userId="8022fd9e-164b-460f-bb56-aba1b96d1e3a" providerId="ADAL" clId="{3AF1E196-A9E5-4638-8C3F-AB2C2113737E}" dt="2021-08-13T16:01:24.011" v="25605" actId="14100"/>
          <ac:spMkLst>
            <pc:docMk/>
            <pc:sldMk cId="1472061974" sldId="339"/>
            <ac:spMk id="12" creationId="{5320F557-693F-4B78-A839-46CE1552B0DE}"/>
          </ac:spMkLst>
        </pc:spChg>
        <pc:spChg chg="add del mod">
          <ac:chgData name="Antonova, Gabriela H" userId="8022fd9e-164b-460f-bb56-aba1b96d1e3a" providerId="ADAL" clId="{3AF1E196-A9E5-4638-8C3F-AB2C2113737E}" dt="2021-08-10T23:10:17.019" v="11567" actId="478"/>
          <ac:spMkLst>
            <pc:docMk/>
            <pc:sldMk cId="1472061974" sldId="339"/>
            <ac:spMk id="12" creationId="{8F961BFD-DBE4-4282-9557-59B8D26D9C75}"/>
          </ac:spMkLst>
        </pc:spChg>
        <pc:spChg chg="add mod ord">
          <ac:chgData name="Antonova, Gabriela H" userId="8022fd9e-164b-460f-bb56-aba1b96d1e3a" providerId="ADAL" clId="{3AF1E196-A9E5-4638-8C3F-AB2C2113737E}" dt="2021-08-13T16:01:12.423" v="25602" actId="14100"/>
          <ac:spMkLst>
            <pc:docMk/>
            <pc:sldMk cId="1472061974" sldId="339"/>
            <ac:spMk id="13" creationId="{0BD4BB09-D2F8-4EB5-B08C-9371BE839341}"/>
          </ac:spMkLst>
        </pc:spChg>
        <pc:spChg chg="add del mod">
          <ac:chgData name="Antonova, Gabriela H" userId="8022fd9e-164b-460f-bb56-aba1b96d1e3a" providerId="ADAL" clId="{3AF1E196-A9E5-4638-8C3F-AB2C2113737E}" dt="2021-08-10T23:10:15.739" v="11566" actId="478"/>
          <ac:spMkLst>
            <pc:docMk/>
            <pc:sldMk cId="1472061974" sldId="339"/>
            <ac:spMk id="13" creationId="{6858E650-19F3-4630-942A-DE53D5022F33}"/>
          </ac:spMkLst>
        </pc:spChg>
        <pc:spChg chg="add del mod">
          <ac:chgData name="Antonova, Gabriela H" userId="8022fd9e-164b-460f-bb56-aba1b96d1e3a" providerId="ADAL" clId="{3AF1E196-A9E5-4638-8C3F-AB2C2113737E}" dt="2021-08-10T23:14:54.628" v="11570" actId="478"/>
          <ac:spMkLst>
            <pc:docMk/>
            <pc:sldMk cId="1472061974" sldId="339"/>
            <ac:spMk id="14" creationId="{28403E3F-4FF8-492D-B0C2-25D8F9D38AF8}"/>
          </ac:spMkLst>
        </pc:spChg>
        <pc:spChg chg="add del mod">
          <ac:chgData name="Antonova, Gabriela H" userId="8022fd9e-164b-460f-bb56-aba1b96d1e3a" providerId="ADAL" clId="{3AF1E196-A9E5-4638-8C3F-AB2C2113737E}" dt="2021-08-10T23:14:54.628" v="11570" actId="478"/>
          <ac:spMkLst>
            <pc:docMk/>
            <pc:sldMk cId="1472061974" sldId="339"/>
            <ac:spMk id="15" creationId="{E1A16BC4-51E7-4862-A38B-E53094E3A159}"/>
          </ac:spMkLst>
        </pc:spChg>
        <pc:spChg chg="add del mod">
          <ac:chgData name="Antonova, Gabriela H" userId="8022fd9e-164b-460f-bb56-aba1b96d1e3a" providerId="ADAL" clId="{3AF1E196-A9E5-4638-8C3F-AB2C2113737E}" dt="2021-08-10T23:14:54.628" v="11570" actId="478"/>
          <ac:spMkLst>
            <pc:docMk/>
            <pc:sldMk cId="1472061974" sldId="339"/>
            <ac:spMk id="16" creationId="{88EBBE8A-2307-454B-91F1-8085EDFFEB84}"/>
          </ac:spMkLst>
        </pc:spChg>
        <pc:spChg chg="add del mod">
          <ac:chgData name="Antonova, Gabriela H" userId="8022fd9e-164b-460f-bb56-aba1b96d1e3a" providerId="ADAL" clId="{3AF1E196-A9E5-4638-8C3F-AB2C2113737E}" dt="2021-08-10T23:14:54.628" v="11570" actId="478"/>
          <ac:spMkLst>
            <pc:docMk/>
            <pc:sldMk cId="1472061974" sldId="339"/>
            <ac:spMk id="17" creationId="{B47C6DCA-2925-4947-9321-0255FFEF1173}"/>
          </ac:spMkLst>
        </pc:spChg>
        <pc:spChg chg="add del mod">
          <ac:chgData name="Antonova, Gabriela H" userId="8022fd9e-164b-460f-bb56-aba1b96d1e3a" providerId="ADAL" clId="{3AF1E196-A9E5-4638-8C3F-AB2C2113737E}" dt="2021-08-10T23:14:54.628" v="11570" actId="478"/>
          <ac:spMkLst>
            <pc:docMk/>
            <pc:sldMk cId="1472061974" sldId="339"/>
            <ac:spMk id="18" creationId="{9F16925D-EFD8-4EF6-B505-931058469A5B}"/>
          </ac:spMkLst>
        </pc:spChg>
        <pc:spChg chg="add del mod">
          <ac:chgData name="Antonova, Gabriela H" userId="8022fd9e-164b-460f-bb56-aba1b96d1e3a" providerId="ADAL" clId="{3AF1E196-A9E5-4638-8C3F-AB2C2113737E}" dt="2021-08-10T23:14:54.628" v="11570" actId="478"/>
          <ac:spMkLst>
            <pc:docMk/>
            <pc:sldMk cId="1472061974" sldId="339"/>
            <ac:spMk id="19" creationId="{4E3E4AB6-C862-4485-9DBD-7BA1B3CE2B65}"/>
          </ac:spMkLst>
        </pc:spChg>
        <pc:spChg chg="add del mod">
          <ac:chgData name="Antonova, Gabriela H" userId="8022fd9e-164b-460f-bb56-aba1b96d1e3a" providerId="ADAL" clId="{3AF1E196-A9E5-4638-8C3F-AB2C2113737E}" dt="2021-08-10T23:14:54.628" v="11570" actId="478"/>
          <ac:spMkLst>
            <pc:docMk/>
            <pc:sldMk cId="1472061974" sldId="339"/>
            <ac:spMk id="20" creationId="{3C599EE8-BC47-4438-AFF4-72F9435B545B}"/>
          </ac:spMkLst>
        </pc:spChg>
        <pc:spChg chg="add del mod">
          <ac:chgData name="Antonova, Gabriela H" userId="8022fd9e-164b-460f-bb56-aba1b96d1e3a" providerId="ADAL" clId="{3AF1E196-A9E5-4638-8C3F-AB2C2113737E}" dt="2021-08-10T23:14:54.628" v="11570" actId="478"/>
          <ac:spMkLst>
            <pc:docMk/>
            <pc:sldMk cId="1472061974" sldId="339"/>
            <ac:spMk id="21" creationId="{E5C193B7-FCDD-41FC-9BD0-2303641A91BD}"/>
          </ac:spMkLst>
        </pc:spChg>
        <pc:spChg chg="add del mod">
          <ac:chgData name="Antonova, Gabriela H" userId="8022fd9e-164b-460f-bb56-aba1b96d1e3a" providerId="ADAL" clId="{3AF1E196-A9E5-4638-8C3F-AB2C2113737E}" dt="2021-08-10T23:14:54.628" v="11570" actId="478"/>
          <ac:spMkLst>
            <pc:docMk/>
            <pc:sldMk cId="1472061974" sldId="339"/>
            <ac:spMk id="22" creationId="{77F1722A-B2DA-408B-8A2D-8046C6028C4F}"/>
          </ac:spMkLst>
        </pc:spChg>
        <pc:spChg chg="add del mod">
          <ac:chgData name="Antonova, Gabriela H" userId="8022fd9e-164b-460f-bb56-aba1b96d1e3a" providerId="ADAL" clId="{3AF1E196-A9E5-4638-8C3F-AB2C2113737E}" dt="2021-08-10T23:14:54.628" v="11570" actId="478"/>
          <ac:spMkLst>
            <pc:docMk/>
            <pc:sldMk cId="1472061974" sldId="339"/>
            <ac:spMk id="23" creationId="{F22EA1C4-FB1A-405F-B6A9-89560F96E83C}"/>
          </ac:spMkLst>
        </pc:spChg>
        <pc:spChg chg="add del mod">
          <ac:chgData name="Antonova, Gabriela H" userId="8022fd9e-164b-460f-bb56-aba1b96d1e3a" providerId="ADAL" clId="{3AF1E196-A9E5-4638-8C3F-AB2C2113737E}" dt="2021-08-10T23:14:54.628" v="11570" actId="478"/>
          <ac:spMkLst>
            <pc:docMk/>
            <pc:sldMk cId="1472061974" sldId="339"/>
            <ac:spMk id="24" creationId="{C6B8DF4E-6141-4A07-9FFA-E07CF0AEEF57}"/>
          </ac:spMkLst>
        </pc:spChg>
        <pc:spChg chg="add del mod">
          <ac:chgData name="Antonova, Gabriela H" userId="8022fd9e-164b-460f-bb56-aba1b96d1e3a" providerId="ADAL" clId="{3AF1E196-A9E5-4638-8C3F-AB2C2113737E}" dt="2021-08-10T23:14:54.628" v="11570" actId="478"/>
          <ac:spMkLst>
            <pc:docMk/>
            <pc:sldMk cId="1472061974" sldId="339"/>
            <ac:spMk id="25" creationId="{6C654B9C-506C-4DFC-BB89-84EC87C18D26}"/>
          </ac:spMkLst>
        </pc:spChg>
        <pc:spChg chg="add del mod">
          <ac:chgData name="Antonova, Gabriela H" userId="8022fd9e-164b-460f-bb56-aba1b96d1e3a" providerId="ADAL" clId="{3AF1E196-A9E5-4638-8C3F-AB2C2113737E}" dt="2021-08-10T23:10:32.554" v="11569" actId="478"/>
          <ac:spMkLst>
            <pc:docMk/>
            <pc:sldMk cId="1472061974" sldId="339"/>
            <ac:spMk id="26" creationId="{BB838B18-0A19-4032-A89C-8B930727EF93}"/>
          </ac:spMkLst>
        </pc:spChg>
        <pc:spChg chg="add mod">
          <ac:chgData name="Antonova, Gabriela H" userId="8022fd9e-164b-460f-bb56-aba1b96d1e3a" providerId="ADAL" clId="{3AF1E196-A9E5-4638-8C3F-AB2C2113737E}" dt="2021-08-16T18:13:04.454" v="26299" actId="20577"/>
          <ac:spMkLst>
            <pc:docMk/>
            <pc:sldMk cId="1472061974" sldId="339"/>
            <ac:spMk id="28" creationId="{B0BFD352-2F7F-4CFD-903E-686DB3722102}"/>
          </ac:spMkLst>
        </pc:spChg>
        <pc:spChg chg="add mod">
          <ac:chgData name="Antonova, Gabriela H" userId="8022fd9e-164b-460f-bb56-aba1b96d1e3a" providerId="ADAL" clId="{3AF1E196-A9E5-4638-8C3F-AB2C2113737E}" dt="2021-08-17T19:34:17.659" v="27285" actId="20577"/>
          <ac:spMkLst>
            <pc:docMk/>
            <pc:sldMk cId="1472061974" sldId="339"/>
            <ac:spMk id="29" creationId="{43202FBB-0FE7-48EB-A8B3-157CC1302595}"/>
          </ac:spMkLst>
        </pc:spChg>
        <pc:spChg chg="add mod">
          <ac:chgData name="Antonova, Gabriela H" userId="8022fd9e-164b-460f-bb56-aba1b96d1e3a" providerId="ADAL" clId="{3AF1E196-A9E5-4638-8C3F-AB2C2113737E}" dt="2021-08-17T19:35:01.287" v="27319" actId="20577"/>
          <ac:spMkLst>
            <pc:docMk/>
            <pc:sldMk cId="1472061974" sldId="339"/>
            <ac:spMk id="30" creationId="{3C9A409F-388C-4E01-9616-EF83E809103D}"/>
          </ac:spMkLst>
        </pc:spChg>
        <pc:spChg chg="add mod">
          <ac:chgData name="Antonova, Gabriela H" userId="8022fd9e-164b-460f-bb56-aba1b96d1e3a" providerId="ADAL" clId="{3AF1E196-A9E5-4638-8C3F-AB2C2113737E}" dt="2021-08-13T16:00:40.146" v="25581" actId="1037"/>
          <ac:spMkLst>
            <pc:docMk/>
            <pc:sldMk cId="1472061974" sldId="339"/>
            <ac:spMk id="31" creationId="{DC7FE956-639B-4D4C-8393-C989DD6CB99E}"/>
          </ac:spMkLst>
        </pc:spChg>
        <pc:spChg chg="add del mod">
          <ac:chgData name="Antonova, Gabriela H" userId="8022fd9e-164b-460f-bb56-aba1b96d1e3a" providerId="ADAL" clId="{3AF1E196-A9E5-4638-8C3F-AB2C2113737E}" dt="2021-08-10T23:33:22.028" v="12415" actId="478"/>
          <ac:spMkLst>
            <pc:docMk/>
            <pc:sldMk cId="1472061974" sldId="339"/>
            <ac:spMk id="33" creationId="{7DE89C23-9029-4AC4-9B19-1E8981AEA87B}"/>
          </ac:spMkLst>
        </pc:spChg>
        <pc:spChg chg="add del mod">
          <ac:chgData name="Antonova, Gabriela H" userId="8022fd9e-164b-460f-bb56-aba1b96d1e3a" providerId="ADAL" clId="{3AF1E196-A9E5-4638-8C3F-AB2C2113737E}" dt="2021-08-10T23:34:28.396" v="12491" actId="478"/>
          <ac:spMkLst>
            <pc:docMk/>
            <pc:sldMk cId="1472061974" sldId="339"/>
            <ac:spMk id="34" creationId="{B5B7F6E4-08F2-47AB-80C5-2A59E59DC969}"/>
          </ac:spMkLst>
        </pc:spChg>
        <pc:graphicFrameChg chg="add mod modGraphic">
          <ac:chgData name="Antonova, Gabriela H" userId="8022fd9e-164b-460f-bb56-aba1b96d1e3a" providerId="ADAL" clId="{3AF1E196-A9E5-4638-8C3F-AB2C2113737E}" dt="2021-08-10T23:24:33.861" v="11814" actId="113"/>
          <ac:graphicFrameMkLst>
            <pc:docMk/>
            <pc:sldMk cId="1472061974" sldId="339"/>
            <ac:graphicFrameMk id="27" creationId="{BAC6044B-F42A-41B4-8682-D8732541BE0F}"/>
          </ac:graphicFrameMkLst>
        </pc:graphicFrameChg>
      </pc:sldChg>
      <pc:sldChg chg="modSp mod ord">
        <pc:chgData name="Antonova, Gabriela H" userId="8022fd9e-164b-460f-bb56-aba1b96d1e3a" providerId="ADAL" clId="{3AF1E196-A9E5-4638-8C3F-AB2C2113737E}" dt="2021-08-10T15:19:41.443" v="4324" actId="20577"/>
        <pc:sldMkLst>
          <pc:docMk/>
          <pc:sldMk cId="3762739074" sldId="340"/>
        </pc:sldMkLst>
        <pc:spChg chg="mod">
          <ac:chgData name="Antonova, Gabriela H" userId="8022fd9e-164b-460f-bb56-aba1b96d1e3a" providerId="ADAL" clId="{3AF1E196-A9E5-4638-8C3F-AB2C2113737E}" dt="2021-08-10T15:19:41.443" v="4324" actId="20577"/>
          <ac:spMkLst>
            <pc:docMk/>
            <pc:sldMk cId="3762739074" sldId="340"/>
            <ac:spMk id="5" creationId="{2E8D2ABF-A3B1-40E0-B5D2-726491C70389}"/>
          </ac:spMkLst>
        </pc:spChg>
      </pc:sldChg>
      <pc:sldChg chg="addSp delSp modSp add mod modNotesTx">
        <pc:chgData name="Antonova, Gabriela H" userId="8022fd9e-164b-460f-bb56-aba1b96d1e3a" providerId="ADAL" clId="{3AF1E196-A9E5-4638-8C3F-AB2C2113737E}" dt="2021-08-17T19:33:07.610" v="27250" actId="20577"/>
        <pc:sldMkLst>
          <pc:docMk/>
          <pc:sldMk cId="1644790041" sldId="341"/>
        </pc:sldMkLst>
        <pc:spChg chg="add mod">
          <ac:chgData name="Antonova, Gabriela H" userId="8022fd9e-164b-460f-bb56-aba1b96d1e3a" providerId="ADAL" clId="{3AF1E196-A9E5-4638-8C3F-AB2C2113737E}" dt="2021-08-12T18:03:14.271" v="25100" actId="1076"/>
          <ac:spMkLst>
            <pc:docMk/>
            <pc:sldMk cId="1644790041" sldId="341"/>
            <ac:spMk id="2" creationId="{9A8248EB-35E7-42A3-AA76-09C81CD4B7DB}"/>
          </ac:spMkLst>
        </pc:spChg>
        <pc:spChg chg="mod">
          <ac:chgData name="Antonova, Gabriela H" userId="8022fd9e-164b-460f-bb56-aba1b96d1e3a" providerId="ADAL" clId="{3AF1E196-A9E5-4638-8C3F-AB2C2113737E}" dt="2021-08-10T19:49:42.254" v="8238"/>
          <ac:spMkLst>
            <pc:docMk/>
            <pc:sldMk cId="1644790041" sldId="341"/>
            <ac:spMk id="4" creationId="{13EBFD8C-F163-43C3-A795-4BF4496614CC}"/>
          </ac:spMkLst>
        </pc:spChg>
        <pc:spChg chg="mod">
          <ac:chgData name="Antonova, Gabriela H" userId="8022fd9e-164b-460f-bb56-aba1b96d1e3a" providerId="ADAL" clId="{3AF1E196-A9E5-4638-8C3F-AB2C2113737E}" dt="2021-08-09T23:21:09.192" v="4094" actId="20577"/>
          <ac:spMkLst>
            <pc:docMk/>
            <pc:sldMk cId="1644790041" sldId="341"/>
            <ac:spMk id="6" creationId="{273876C9-00BF-4B8C-8CDB-CA22C5F2A0BF}"/>
          </ac:spMkLst>
        </pc:spChg>
        <pc:spChg chg="mod">
          <ac:chgData name="Antonova, Gabriela H" userId="8022fd9e-164b-460f-bb56-aba1b96d1e3a" providerId="ADAL" clId="{3AF1E196-A9E5-4638-8C3F-AB2C2113737E}" dt="2021-08-17T19:33:07.610" v="27250" actId="20577"/>
          <ac:spMkLst>
            <pc:docMk/>
            <pc:sldMk cId="1644790041" sldId="341"/>
            <ac:spMk id="7" creationId="{845C9CF5-A373-4C2F-B4BC-23D3E1CB64EE}"/>
          </ac:spMkLst>
        </pc:spChg>
        <pc:spChg chg="mod">
          <ac:chgData name="Antonova, Gabriela H" userId="8022fd9e-164b-460f-bb56-aba1b96d1e3a" providerId="ADAL" clId="{3AF1E196-A9E5-4638-8C3F-AB2C2113737E}" dt="2021-08-12T18:02:37.405" v="25092" actId="14100"/>
          <ac:spMkLst>
            <pc:docMk/>
            <pc:sldMk cId="1644790041" sldId="341"/>
            <ac:spMk id="8" creationId="{1AE7AAC1-3060-4300-92A8-431D6DE10598}"/>
          </ac:spMkLst>
        </pc:spChg>
        <pc:spChg chg="del">
          <ac:chgData name="Antonova, Gabriela H" userId="8022fd9e-164b-460f-bb56-aba1b96d1e3a" providerId="ADAL" clId="{3AF1E196-A9E5-4638-8C3F-AB2C2113737E}" dt="2021-08-10T15:16:40.745" v="4247" actId="478"/>
          <ac:spMkLst>
            <pc:docMk/>
            <pc:sldMk cId="1644790041" sldId="341"/>
            <ac:spMk id="9" creationId="{C67C5C92-68AB-40A9-B0B4-FCC219EBAEA1}"/>
          </ac:spMkLst>
        </pc:spChg>
        <pc:picChg chg="del">
          <ac:chgData name="Antonova, Gabriela H" userId="8022fd9e-164b-460f-bb56-aba1b96d1e3a" providerId="ADAL" clId="{3AF1E196-A9E5-4638-8C3F-AB2C2113737E}" dt="2021-08-09T23:20:37.788" v="3958" actId="478"/>
          <ac:picMkLst>
            <pc:docMk/>
            <pc:sldMk cId="1644790041" sldId="341"/>
            <ac:picMk id="5" creationId="{A5426845-37D5-46ED-A531-4ACC7B351711}"/>
          </ac:picMkLst>
        </pc:picChg>
        <pc:picChg chg="del mod">
          <ac:chgData name="Antonova, Gabriela H" userId="8022fd9e-164b-460f-bb56-aba1b96d1e3a" providerId="ADAL" clId="{3AF1E196-A9E5-4638-8C3F-AB2C2113737E}" dt="2021-08-11T22:56:17.144" v="16217" actId="478"/>
          <ac:picMkLst>
            <pc:docMk/>
            <pc:sldMk cId="1644790041" sldId="341"/>
            <ac:picMk id="10" creationId="{371D1AC4-2E97-4207-B725-9FEE32CD47B2}"/>
          </ac:picMkLst>
        </pc:picChg>
        <pc:picChg chg="add mod">
          <ac:chgData name="Antonova, Gabriela H" userId="8022fd9e-164b-460f-bb56-aba1b96d1e3a" providerId="ADAL" clId="{3AF1E196-A9E5-4638-8C3F-AB2C2113737E}" dt="2021-08-12T18:03:18.035" v="25101" actId="1076"/>
          <ac:picMkLst>
            <pc:docMk/>
            <pc:sldMk cId="1644790041" sldId="341"/>
            <ac:picMk id="7170" creationId="{8D3EA340-8018-4932-9628-ADE2EE8ED526}"/>
          </ac:picMkLst>
        </pc:picChg>
      </pc:sldChg>
      <pc:sldChg chg="modSp mod">
        <pc:chgData name="Antonova, Gabriela H" userId="8022fd9e-164b-460f-bb56-aba1b96d1e3a" providerId="ADAL" clId="{3AF1E196-A9E5-4638-8C3F-AB2C2113737E}" dt="2021-08-12T00:56:24.697" v="19103" actId="113"/>
        <pc:sldMkLst>
          <pc:docMk/>
          <pc:sldMk cId="4194315344" sldId="342"/>
        </pc:sldMkLst>
        <pc:spChg chg="mod">
          <ac:chgData name="Antonova, Gabriela H" userId="8022fd9e-164b-460f-bb56-aba1b96d1e3a" providerId="ADAL" clId="{3AF1E196-A9E5-4638-8C3F-AB2C2113737E}" dt="2021-08-12T00:56:24.697" v="19103" actId="113"/>
          <ac:spMkLst>
            <pc:docMk/>
            <pc:sldMk cId="4194315344" sldId="342"/>
            <ac:spMk id="7" creationId="{308A904C-A4B6-4202-98CE-88BD45E549DA}"/>
          </ac:spMkLst>
        </pc:spChg>
      </pc:sldChg>
      <pc:sldChg chg="modSp mod">
        <pc:chgData name="Antonova, Gabriela H" userId="8022fd9e-164b-460f-bb56-aba1b96d1e3a" providerId="ADAL" clId="{3AF1E196-A9E5-4638-8C3F-AB2C2113737E}" dt="2021-08-10T18:05:27.552" v="6272" actId="122"/>
        <pc:sldMkLst>
          <pc:docMk/>
          <pc:sldMk cId="339811779" sldId="344"/>
        </pc:sldMkLst>
        <pc:spChg chg="mod">
          <ac:chgData name="Antonova, Gabriela H" userId="8022fd9e-164b-460f-bb56-aba1b96d1e3a" providerId="ADAL" clId="{3AF1E196-A9E5-4638-8C3F-AB2C2113737E}" dt="2021-08-10T18:05:27.552" v="6272" actId="122"/>
          <ac:spMkLst>
            <pc:docMk/>
            <pc:sldMk cId="339811779" sldId="344"/>
            <ac:spMk id="7" creationId="{308A904C-A4B6-4202-98CE-88BD45E549DA}"/>
          </ac:spMkLst>
        </pc:spChg>
      </pc:sldChg>
      <pc:sldChg chg="modSp mod modNotesTx">
        <pc:chgData name="Antonova, Gabriela H" userId="8022fd9e-164b-460f-bb56-aba1b96d1e3a" providerId="ADAL" clId="{3AF1E196-A9E5-4638-8C3F-AB2C2113737E}" dt="2021-08-12T14:51:03.471" v="19272" actId="732"/>
        <pc:sldMkLst>
          <pc:docMk/>
          <pc:sldMk cId="620837396" sldId="345"/>
        </pc:sldMkLst>
        <pc:spChg chg="mod">
          <ac:chgData name="Antonova, Gabriela H" userId="8022fd9e-164b-460f-bb56-aba1b96d1e3a" providerId="ADAL" clId="{3AF1E196-A9E5-4638-8C3F-AB2C2113737E}" dt="2021-08-10T21:04:02.250" v="8444"/>
          <ac:spMkLst>
            <pc:docMk/>
            <pc:sldMk cId="620837396" sldId="345"/>
            <ac:spMk id="4" creationId="{2E22F852-26B6-4FC7-98BF-1621A14E0B24}"/>
          </ac:spMkLst>
        </pc:spChg>
        <pc:spChg chg="mod">
          <ac:chgData name="Antonova, Gabriela H" userId="8022fd9e-164b-460f-bb56-aba1b96d1e3a" providerId="ADAL" clId="{3AF1E196-A9E5-4638-8C3F-AB2C2113737E}" dt="2021-08-12T14:49:32.452" v="19253" actId="255"/>
          <ac:spMkLst>
            <pc:docMk/>
            <pc:sldMk cId="620837396" sldId="345"/>
            <ac:spMk id="6" creationId="{0A4FABB5-CE16-49F2-B228-98ABEF84F15B}"/>
          </ac:spMkLst>
        </pc:spChg>
        <pc:spChg chg="mod">
          <ac:chgData name="Antonova, Gabriela H" userId="8022fd9e-164b-460f-bb56-aba1b96d1e3a" providerId="ADAL" clId="{3AF1E196-A9E5-4638-8C3F-AB2C2113737E}" dt="2021-08-12T14:49:41.973" v="19255" actId="255"/>
          <ac:spMkLst>
            <pc:docMk/>
            <pc:sldMk cId="620837396" sldId="345"/>
            <ac:spMk id="7" creationId="{4489D441-CB05-43FE-9D81-2829E5DA7AC1}"/>
          </ac:spMkLst>
        </pc:spChg>
        <pc:picChg chg="mod modCrop">
          <ac:chgData name="Antonova, Gabriela H" userId="8022fd9e-164b-460f-bb56-aba1b96d1e3a" providerId="ADAL" clId="{3AF1E196-A9E5-4638-8C3F-AB2C2113737E}" dt="2021-08-12T14:51:03.471" v="19272" actId="732"/>
          <ac:picMkLst>
            <pc:docMk/>
            <pc:sldMk cId="620837396" sldId="345"/>
            <ac:picMk id="21" creationId="{97BD5A16-BA1D-47C2-A38F-6C904A70C47C}"/>
          </ac:picMkLst>
        </pc:picChg>
        <pc:picChg chg="mod modCrop">
          <ac:chgData name="Antonova, Gabriela H" userId="8022fd9e-164b-460f-bb56-aba1b96d1e3a" providerId="ADAL" clId="{3AF1E196-A9E5-4638-8C3F-AB2C2113737E}" dt="2021-08-12T14:50:55.090" v="19271" actId="1076"/>
          <ac:picMkLst>
            <pc:docMk/>
            <pc:sldMk cId="620837396" sldId="345"/>
            <ac:picMk id="29" creationId="{9AD2671F-B734-4D1A-92CC-24FC98B64C3B}"/>
          </ac:picMkLst>
        </pc:picChg>
      </pc:sldChg>
      <pc:sldChg chg="addSp delSp modSp add mod ord delCm">
        <pc:chgData name="Antonova, Gabriela H" userId="8022fd9e-164b-460f-bb56-aba1b96d1e3a" providerId="ADAL" clId="{3AF1E196-A9E5-4638-8C3F-AB2C2113737E}" dt="2021-08-12T15:08:59.455" v="19408" actId="113"/>
        <pc:sldMkLst>
          <pc:docMk/>
          <pc:sldMk cId="3385621501" sldId="346"/>
        </pc:sldMkLst>
        <pc:spChg chg="mod">
          <ac:chgData name="Antonova, Gabriela H" userId="8022fd9e-164b-460f-bb56-aba1b96d1e3a" providerId="ADAL" clId="{3AF1E196-A9E5-4638-8C3F-AB2C2113737E}" dt="2021-08-10T19:50:49.247" v="8279" actId="20577"/>
          <ac:spMkLst>
            <pc:docMk/>
            <pc:sldMk cId="3385621501" sldId="346"/>
            <ac:spMk id="2" creationId="{4AB5CCDC-3E56-4D8D-BAD3-F85B9D64AFFD}"/>
          </ac:spMkLst>
        </pc:spChg>
        <pc:spChg chg="del mod">
          <ac:chgData name="Antonova, Gabriela H" userId="8022fd9e-164b-460f-bb56-aba1b96d1e3a" providerId="ADAL" clId="{3AF1E196-A9E5-4638-8C3F-AB2C2113737E}" dt="2021-08-10T15:23:56.610" v="4580" actId="478"/>
          <ac:spMkLst>
            <pc:docMk/>
            <pc:sldMk cId="3385621501" sldId="346"/>
            <ac:spMk id="3" creationId="{9A8CB347-1F63-49A0-ADD3-F366054C7EAD}"/>
          </ac:spMkLst>
        </pc:spChg>
        <pc:spChg chg="mod">
          <ac:chgData name="Antonova, Gabriela H" userId="8022fd9e-164b-460f-bb56-aba1b96d1e3a" providerId="ADAL" clId="{3AF1E196-A9E5-4638-8C3F-AB2C2113737E}" dt="2021-08-10T19:50:46.181" v="8273"/>
          <ac:spMkLst>
            <pc:docMk/>
            <pc:sldMk cId="3385621501" sldId="346"/>
            <ac:spMk id="4" creationId="{EE936BDA-939E-4F33-8105-38D4F643B7EA}"/>
          </ac:spMkLst>
        </pc:spChg>
        <pc:spChg chg="del">
          <ac:chgData name="Antonova, Gabriela H" userId="8022fd9e-164b-460f-bb56-aba1b96d1e3a" providerId="ADAL" clId="{3AF1E196-A9E5-4638-8C3F-AB2C2113737E}" dt="2021-08-10T15:23:48.570" v="4575" actId="478"/>
          <ac:spMkLst>
            <pc:docMk/>
            <pc:sldMk cId="3385621501" sldId="346"/>
            <ac:spMk id="5" creationId="{2E8D2ABF-A3B1-40E0-B5D2-726491C70389}"/>
          </ac:spMkLst>
        </pc:spChg>
        <pc:spChg chg="del">
          <ac:chgData name="Antonova, Gabriela H" userId="8022fd9e-164b-460f-bb56-aba1b96d1e3a" providerId="ADAL" clId="{3AF1E196-A9E5-4638-8C3F-AB2C2113737E}" dt="2021-08-10T15:24:12.722" v="4586" actId="478"/>
          <ac:spMkLst>
            <pc:docMk/>
            <pc:sldMk cId="3385621501" sldId="346"/>
            <ac:spMk id="6" creationId="{67A5051A-F806-4AD8-BEAC-42E2AE95EF43}"/>
          </ac:spMkLst>
        </pc:spChg>
        <pc:spChg chg="del">
          <ac:chgData name="Antonova, Gabriela H" userId="8022fd9e-164b-460f-bb56-aba1b96d1e3a" providerId="ADAL" clId="{3AF1E196-A9E5-4638-8C3F-AB2C2113737E}" dt="2021-08-10T15:24:14.635" v="4587" actId="478"/>
          <ac:spMkLst>
            <pc:docMk/>
            <pc:sldMk cId="3385621501" sldId="346"/>
            <ac:spMk id="7" creationId="{AAAF3DF6-B672-4AF9-AB5E-A5418C5D99FC}"/>
          </ac:spMkLst>
        </pc:spChg>
        <pc:spChg chg="del">
          <ac:chgData name="Antonova, Gabriela H" userId="8022fd9e-164b-460f-bb56-aba1b96d1e3a" providerId="ADAL" clId="{3AF1E196-A9E5-4638-8C3F-AB2C2113737E}" dt="2021-08-10T15:24:23.627" v="4592" actId="478"/>
          <ac:spMkLst>
            <pc:docMk/>
            <pc:sldMk cId="3385621501" sldId="346"/>
            <ac:spMk id="8" creationId="{E61CED0D-F0C8-45CD-BBC5-B8E99892F33B}"/>
          </ac:spMkLst>
        </pc:spChg>
        <pc:spChg chg="del">
          <ac:chgData name="Antonova, Gabriela H" userId="8022fd9e-164b-460f-bb56-aba1b96d1e3a" providerId="ADAL" clId="{3AF1E196-A9E5-4638-8C3F-AB2C2113737E}" dt="2021-08-10T15:24:20.434" v="4590" actId="478"/>
          <ac:spMkLst>
            <pc:docMk/>
            <pc:sldMk cId="3385621501" sldId="346"/>
            <ac:spMk id="9" creationId="{F8FDDD8E-B4A7-4ED9-8E3D-1577A5524834}"/>
          </ac:spMkLst>
        </pc:spChg>
        <pc:spChg chg="del">
          <ac:chgData name="Antonova, Gabriela H" userId="8022fd9e-164b-460f-bb56-aba1b96d1e3a" providerId="ADAL" clId="{3AF1E196-A9E5-4638-8C3F-AB2C2113737E}" dt="2021-08-10T15:24:01.132" v="4582" actId="478"/>
          <ac:spMkLst>
            <pc:docMk/>
            <pc:sldMk cId="3385621501" sldId="346"/>
            <ac:spMk id="10" creationId="{A53FECB4-3E6A-4294-9C0B-0C5A74D92543}"/>
          </ac:spMkLst>
        </pc:spChg>
        <pc:spChg chg="add del mod">
          <ac:chgData name="Antonova, Gabriela H" userId="8022fd9e-164b-460f-bb56-aba1b96d1e3a" providerId="ADAL" clId="{3AF1E196-A9E5-4638-8C3F-AB2C2113737E}" dt="2021-08-10T15:23:54.134" v="4579" actId="478"/>
          <ac:spMkLst>
            <pc:docMk/>
            <pc:sldMk cId="3385621501" sldId="346"/>
            <ac:spMk id="14" creationId="{D50E473D-D4F9-412A-9465-14BDD46F2319}"/>
          </ac:spMkLst>
        </pc:spChg>
        <pc:spChg chg="add del mod">
          <ac:chgData name="Antonova, Gabriela H" userId="8022fd9e-164b-460f-bb56-aba1b96d1e3a" providerId="ADAL" clId="{3AF1E196-A9E5-4638-8C3F-AB2C2113737E}" dt="2021-08-10T15:23:58.835" v="4581" actId="478"/>
          <ac:spMkLst>
            <pc:docMk/>
            <pc:sldMk cId="3385621501" sldId="346"/>
            <ac:spMk id="16" creationId="{DDA6E15A-433D-4D98-9B21-FA2A5E85372C}"/>
          </ac:spMkLst>
        </pc:spChg>
        <pc:spChg chg="add del mod">
          <ac:chgData name="Antonova, Gabriela H" userId="8022fd9e-164b-460f-bb56-aba1b96d1e3a" providerId="ADAL" clId="{3AF1E196-A9E5-4638-8C3F-AB2C2113737E}" dt="2021-08-10T15:24:18.248" v="4589" actId="478"/>
          <ac:spMkLst>
            <pc:docMk/>
            <pc:sldMk cId="3385621501" sldId="346"/>
            <ac:spMk id="18" creationId="{7DF6E305-75F4-40C4-8852-FAD5DA947D60}"/>
          </ac:spMkLst>
        </pc:spChg>
        <pc:spChg chg="add del mod">
          <ac:chgData name="Antonova, Gabriela H" userId="8022fd9e-164b-460f-bb56-aba1b96d1e3a" providerId="ADAL" clId="{3AF1E196-A9E5-4638-8C3F-AB2C2113737E}" dt="2021-08-10T15:24:16.418" v="4588" actId="478"/>
          <ac:spMkLst>
            <pc:docMk/>
            <pc:sldMk cId="3385621501" sldId="346"/>
            <ac:spMk id="20" creationId="{D9A08691-5FF6-4491-90B3-5FFF72A3141D}"/>
          </ac:spMkLst>
        </pc:spChg>
        <pc:spChg chg="add del mod">
          <ac:chgData name="Antonova, Gabriela H" userId="8022fd9e-164b-460f-bb56-aba1b96d1e3a" providerId="ADAL" clId="{3AF1E196-A9E5-4638-8C3F-AB2C2113737E}" dt="2021-08-10T15:24:21.772" v="4591" actId="478"/>
          <ac:spMkLst>
            <pc:docMk/>
            <pc:sldMk cId="3385621501" sldId="346"/>
            <ac:spMk id="22" creationId="{F5978347-CA97-476E-920B-25722240C210}"/>
          </ac:spMkLst>
        </pc:spChg>
        <pc:spChg chg="add del mod">
          <ac:chgData name="Antonova, Gabriela H" userId="8022fd9e-164b-460f-bb56-aba1b96d1e3a" providerId="ADAL" clId="{3AF1E196-A9E5-4638-8C3F-AB2C2113737E}" dt="2021-08-10T15:24:26.688" v="4593" actId="478"/>
          <ac:spMkLst>
            <pc:docMk/>
            <pc:sldMk cId="3385621501" sldId="346"/>
            <ac:spMk id="24" creationId="{B1BB460D-0DC4-4055-8863-92EF6C9A4979}"/>
          </ac:spMkLst>
        </pc:spChg>
        <pc:graphicFrameChg chg="add del modGraphic">
          <ac:chgData name="Antonova, Gabriela H" userId="8022fd9e-164b-460f-bb56-aba1b96d1e3a" providerId="ADAL" clId="{3AF1E196-A9E5-4638-8C3F-AB2C2113737E}" dt="2021-08-10T15:20:58.393" v="4356" actId="478"/>
          <ac:graphicFrameMkLst>
            <pc:docMk/>
            <pc:sldMk cId="3385621501" sldId="346"/>
            <ac:graphicFrameMk id="11" creationId="{35585F9B-BCA9-41B1-9103-AF68F77B19B5}"/>
          </ac:graphicFrameMkLst>
        </pc:graphicFrameChg>
        <pc:graphicFrameChg chg="add del mod modGraphic">
          <ac:chgData name="Antonova, Gabriela H" userId="8022fd9e-164b-460f-bb56-aba1b96d1e3a" providerId="ADAL" clId="{3AF1E196-A9E5-4638-8C3F-AB2C2113737E}" dt="2021-08-12T15:08:59.455" v="19408" actId="113"/>
          <ac:graphicFrameMkLst>
            <pc:docMk/>
            <pc:sldMk cId="3385621501" sldId="346"/>
            <ac:graphicFrameMk id="12" creationId="{8506675B-F2DD-46D1-AD99-19F0162DFC9D}"/>
          </ac:graphicFrameMkLst>
        </pc:graphicFrameChg>
      </pc:sldChg>
      <pc:sldChg chg="addSp delSp modSp add mod ord modNotesTx">
        <pc:chgData name="Antonova, Gabriela H" userId="8022fd9e-164b-460f-bb56-aba1b96d1e3a" providerId="ADAL" clId="{3AF1E196-A9E5-4638-8C3F-AB2C2113737E}" dt="2021-08-12T18:08:03.952" v="25169" actId="20577"/>
        <pc:sldMkLst>
          <pc:docMk/>
          <pc:sldMk cId="1363179128" sldId="348"/>
        </pc:sldMkLst>
        <pc:spChg chg="add del mod">
          <ac:chgData name="Antonova, Gabriela H" userId="8022fd9e-164b-460f-bb56-aba1b96d1e3a" providerId="ADAL" clId="{3AF1E196-A9E5-4638-8C3F-AB2C2113737E}" dt="2021-08-10T16:12:43.176" v="5898"/>
          <ac:spMkLst>
            <pc:docMk/>
            <pc:sldMk cId="1363179128" sldId="348"/>
            <ac:spMk id="3" creationId="{B273471C-A449-49D5-AF44-BDF45EC670C4}"/>
          </ac:spMkLst>
        </pc:spChg>
        <pc:spChg chg="mod">
          <ac:chgData name="Antonova, Gabriela H" userId="8022fd9e-164b-460f-bb56-aba1b96d1e3a" providerId="ADAL" clId="{3AF1E196-A9E5-4638-8C3F-AB2C2113737E}" dt="2021-08-10T19:52:32.517" v="8351" actId="14100"/>
          <ac:spMkLst>
            <pc:docMk/>
            <pc:sldMk cId="1363179128" sldId="348"/>
            <ac:spMk id="4" creationId="{13EBFD8C-F163-43C3-A795-4BF4496614CC}"/>
          </ac:spMkLst>
        </pc:spChg>
        <pc:spChg chg="mod">
          <ac:chgData name="Antonova, Gabriela H" userId="8022fd9e-164b-460f-bb56-aba1b96d1e3a" providerId="ADAL" clId="{3AF1E196-A9E5-4638-8C3F-AB2C2113737E}" dt="2021-08-10T15:42:37.049" v="5358" actId="20577"/>
          <ac:spMkLst>
            <pc:docMk/>
            <pc:sldMk cId="1363179128" sldId="348"/>
            <ac:spMk id="6" creationId="{273876C9-00BF-4B8C-8CDB-CA22C5F2A0BF}"/>
          </ac:spMkLst>
        </pc:spChg>
        <pc:spChg chg="mod">
          <ac:chgData name="Antonova, Gabriela H" userId="8022fd9e-164b-460f-bb56-aba1b96d1e3a" providerId="ADAL" clId="{3AF1E196-A9E5-4638-8C3F-AB2C2113737E}" dt="2021-08-12T18:08:03.952" v="25169" actId="20577"/>
          <ac:spMkLst>
            <pc:docMk/>
            <pc:sldMk cId="1363179128" sldId="348"/>
            <ac:spMk id="7" creationId="{0F9587B3-CD09-4E10-9E61-BCB8BADAB0A6}"/>
          </ac:spMkLst>
        </pc:spChg>
        <pc:spChg chg="mod">
          <ac:chgData name="Antonova, Gabriela H" userId="8022fd9e-164b-460f-bb56-aba1b96d1e3a" providerId="ADAL" clId="{3AF1E196-A9E5-4638-8C3F-AB2C2113737E}" dt="2021-08-12T14:41:59.210" v="19203" actId="1076"/>
          <ac:spMkLst>
            <pc:docMk/>
            <pc:sldMk cId="1363179128" sldId="348"/>
            <ac:spMk id="8" creationId="{33AEE51D-0FAB-4C01-A680-750BBA9C73AD}"/>
          </ac:spMkLst>
        </pc:spChg>
        <pc:spChg chg="add del mod">
          <ac:chgData name="Antonova, Gabriela H" userId="8022fd9e-164b-460f-bb56-aba1b96d1e3a" providerId="ADAL" clId="{3AF1E196-A9E5-4638-8C3F-AB2C2113737E}" dt="2021-08-10T16:14:02.819" v="5906"/>
          <ac:spMkLst>
            <pc:docMk/>
            <pc:sldMk cId="1363179128" sldId="348"/>
            <ac:spMk id="11" creationId="{5CB1D53B-D8A6-4B4C-8657-29C1278803FC}"/>
          </ac:spMkLst>
        </pc:spChg>
        <pc:spChg chg="add del mod">
          <ac:chgData name="Antonova, Gabriela H" userId="8022fd9e-164b-460f-bb56-aba1b96d1e3a" providerId="ADAL" clId="{3AF1E196-A9E5-4638-8C3F-AB2C2113737E}" dt="2021-08-11T23:14:55.166" v="16590" actId="478"/>
          <ac:spMkLst>
            <pc:docMk/>
            <pc:sldMk cId="1363179128" sldId="348"/>
            <ac:spMk id="12" creationId="{083F6F0D-5F0B-4207-ABC1-FAD12187E8AE}"/>
          </ac:spMkLst>
        </pc:spChg>
        <pc:graphicFrameChg chg="add del mod">
          <ac:chgData name="Antonova, Gabriela H" userId="8022fd9e-164b-460f-bb56-aba1b96d1e3a" providerId="ADAL" clId="{3AF1E196-A9E5-4638-8C3F-AB2C2113737E}" dt="2021-08-10T16:13:06.053" v="5905" actId="478"/>
          <ac:graphicFrameMkLst>
            <pc:docMk/>
            <pc:sldMk cId="1363179128" sldId="348"/>
            <ac:graphicFrameMk id="10" creationId="{485046EC-6FF3-4921-BF28-EBADE795355E}"/>
          </ac:graphicFrameMkLst>
        </pc:graphicFrameChg>
        <pc:picChg chg="del">
          <ac:chgData name="Antonova, Gabriela H" userId="8022fd9e-164b-460f-bb56-aba1b96d1e3a" providerId="ADAL" clId="{3AF1E196-A9E5-4638-8C3F-AB2C2113737E}" dt="2021-08-10T15:42:38.996" v="5359" actId="478"/>
          <ac:picMkLst>
            <pc:docMk/>
            <pc:sldMk cId="1363179128" sldId="348"/>
            <ac:picMk id="9" creationId="{BFC0DFFA-5CC7-477A-9434-14CDA94A1BA5}"/>
          </ac:picMkLst>
        </pc:picChg>
        <pc:picChg chg="add del mod">
          <ac:chgData name="Antonova, Gabriela H" userId="8022fd9e-164b-460f-bb56-aba1b96d1e3a" providerId="ADAL" clId="{3AF1E196-A9E5-4638-8C3F-AB2C2113737E}" dt="2021-08-11T18:08:51.265" v="15761" actId="478"/>
          <ac:picMkLst>
            <pc:docMk/>
            <pc:sldMk cId="1363179128" sldId="348"/>
            <ac:picMk id="1026" creationId="{CE705AAF-4A66-4CAA-A228-96178A583251}"/>
          </ac:picMkLst>
        </pc:picChg>
        <pc:picChg chg="add mod">
          <ac:chgData name="Antonova, Gabriela H" userId="8022fd9e-164b-460f-bb56-aba1b96d1e3a" providerId="ADAL" clId="{3AF1E196-A9E5-4638-8C3F-AB2C2113737E}" dt="2021-08-12T14:41:36.584" v="19200" actId="1076"/>
          <ac:picMkLst>
            <pc:docMk/>
            <pc:sldMk cId="1363179128" sldId="348"/>
            <ac:picMk id="1028" creationId="{D1D1E28E-B5EF-4184-9A41-0CE109CBC1F5}"/>
          </ac:picMkLst>
        </pc:picChg>
      </pc:sldChg>
      <pc:sldChg chg="addSp delSp modSp add mod delCm modNotesTx">
        <pc:chgData name="Antonova, Gabriela H" userId="8022fd9e-164b-460f-bb56-aba1b96d1e3a" providerId="ADAL" clId="{3AF1E196-A9E5-4638-8C3F-AB2C2113737E}" dt="2021-08-17T19:32:08.745" v="27244" actId="20577"/>
        <pc:sldMkLst>
          <pc:docMk/>
          <pc:sldMk cId="1979370900" sldId="350"/>
        </pc:sldMkLst>
        <pc:spChg chg="add mod">
          <ac:chgData name="Antonova, Gabriela H" userId="8022fd9e-164b-460f-bb56-aba1b96d1e3a" providerId="ADAL" clId="{3AF1E196-A9E5-4638-8C3F-AB2C2113737E}" dt="2021-08-17T19:32:08.745" v="27244" actId="20577"/>
          <ac:spMkLst>
            <pc:docMk/>
            <pc:sldMk cId="1979370900" sldId="350"/>
            <ac:spMk id="2" creationId="{F11DD27A-2663-4884-B08C-B852C3E087BD}"/>
          </ac:spMkLst>
        </pc:spChg>
        <pc:spChg chg="add del mod">
          <ac:chgData name="Antonova, Gabriela H" userId="8022fd9e-164b-460f-bb56-aba1b96d1e3a" providerId="ADAL" clId="{3AF1E196-A9E5-4638-8C3F-AB2C2113737E}" dt="2021-08-12T18:04:39.553" v="25114" actId="14100"/>
          <ac:spMkLst>
            <pc:docMk/>
            <pc:sldMk cId="1979370900" sldId="350"/>
            <ac:spMk id="3" creationId="{48237DB5-583D-4C44-BF44-2EEB24D078D6}"/>
          </ac:spMkLst>
        </pc:spChg>
        <pc:spChg chg="del">
          <ac:chgData name="Antonova, Gabriela H" userId="8022fd9e-164b-460f-bb56-aba1b96d1e3a" providerId="ADAL" clId="{3AF1E196-A9E5-4638-8C3F-AB2C2113737E}" dt="2021-08-10T15:54:08.915" v="5405" actId="478"/>
          <ac:spMkLst>
            <pc:docMk/>
            <pc:sldMk cId="1979370900" sldId="350"/>
            <ac:spMk id="3" creationId="{54E14C72-7B5B-4776-AE99-AB34CA51CDE3}"/>
          </ac:spMkLst>
        </pc:spChg>
        <pc:spChg chg="mod">
          <ac:chgData name="Antonova, Gabriela H" userId="8022fd9e-164b-460f-bb56-aba1b96d1e3a" providerId="ADAL" clId="{3AF1E196-A9E5-4638-8C3F-AB2C2113737E}" dt="2021-08-10T19:49:37.679" v="8237"/>
          <ac:spMkLst>
            <pc:docMk/>
            <pc:sldMk cId="1979370900" sldId="350"/>
            <ac:spMk id="4" creationId="{13EBFD8C-F163-43C3-A795-4BF4496614CC}"/>
          </ac:spMkLst>
        </pc:spChg>
        <pc:spChg chg="mod">
          <ac:chgData name="Antonova, Gabriela H" userId="8022fd9e-164b-460f-bb56-aba1b96d1e3a" providerId="ADAL" clId="{3AF1E196-A9E5-4638-8C3F-AB2C2113737E}" dt="2021-08-10T16:01:56.510" v="5806" actId="20577"/>
          <ac:spMkLst>
            <pc:docMk/>
            <pc:sldMk cId="1979370900" sldId="350"/>
            <ac:spMk id="6" creationId="{273876C9-00BF-4B8C-8CDB-CA22C5F2A0BF}"/>
          </ac:spMkLst>
        </pc:spChg>
        <pc:spChg chg="add del mod">
          <ac:chgData name="Antonova, Gabriela H" userId="8022fd9e-164b-460f-bb56-aba1b96d1e3a" providerId="ADAL" clId="{3AF1E196-A9E5-4638-8C3F-AB2C2113737E}" dt="2021-08-12T17:53:36.152" v="25013"/>
          <ac:spMkLst>
            <pc:docMk/>
            <pc:sldMk cId="1979370900" sldId="350"/>
            <ac:spMk id="7" creationId="{C886F391-5EC6-4FDA-B834-D174ADD597E6}"/>
          </ac:spMkLst>
        </pc:spChg>
        <pc:spChg chg="add mod">
          <ac:chgData name="Antonova, Gabriela H" userId="8022fd9e-164b-460f-bb56-aba1b96d1e3a" providerId="ADAL" clId="{3AF1E196-A9E5-4638-8C3F-AB2C2113737E}" dt="2021-08-12T18:04:38.853" v="25113" actId="14100"/>
          <ac:spMkLst>
            <pc:docMk/>
            <pc:sldMk cId="1979370900" sldId="350"/>
            <ac:spMk id="8" creationId="{595CED2F-B4EF-4157-BB24-EA1AACBBCA04}"/>
          </ac:spMkLst>
        </pc:spChg>
        <pc:graphicFrameChg chg="add del mod">
          <ac:chgData name="Antonova, Gabriela H" userId="8022fd9e-164b-460f-bb56-aba1b96d1e3a" providerId="ADAL" clId="{3AF1E196-A9E5-4638-8C3F-AB2C2113737E}" dt="2021-08-10T15:56:05.485" v="5411" actId="478"/>
          <ac:graphicFrameMkLst>
            <pc:docMk/>
            <pc:sldMk cId="1979370900" sldId="350"/>
            <ac:graphicFrameMk id="7" creationId="{19E3957B-F827-4DD4-999D-08A1B9231BA4}"/>
          </ac:graphicFrameMkLst>
        </pc:graphicFrameChg>
        <pc:graphicFrameChg chg="add del mod">
          <ac:chgData name="Antonova, Gabriela H" userId="8022fd9e-164b-460f-bb56-aba1b96d1e3a" providerId="ADAL" clId="{3AF1E196-A9E5-4638-8C3F-AB2C2113737E}" dt="2021-08-11T23:14:30.004" v="16585" actId="478"/>
          <ac:graphicFrameMkLst>
            <pc:docMk/>
            <pc:sldMk cId="1979370900" sldId="350"/>
            <ac:graphicFrameMk id="8" creationId="{19E3957B-F827-4DD4-999D-08A1B9231BA4}"/>
          </ac:graphicFrameMkLst>
        </pc:graphicFrameChg>
        <pc:picChg chg="del">
          <ac:chgData name="Antonova, Gabriela H" userId="8022fd9e-164b-460f-bb56-aba1b96d1e3a" providerId="ADAL" clId="{3AF1E196-A9E5-4638-8C3F-AB2C2113737E}" dt="2021-08-10T15:53:58.241" v="5402" actId="478"/>
          <ac:picMkLst>
            <pc:docMk/>
            <pc:sldMk cId="1979370900" sldId="350"/>
            <ac:picMk id="5" creationId="{A5426845-37D5-46ED-A531-4ACC7B351711}"/>
          </ac:picMkLst>
        </pc:picChg>
        <pc:picChg chg="add del">
          <ac:chgData name="Antonova, Gabriela H" userId="8022fd9e-164b-460f-bb56-aba1b96d1e3a" providerId="ADAL" clId="{3AF1E196-A9E5-4638-8C3F-AB2C2113737E}" dt="2021-08-11T23:13:30.857" v="16579"/>
          <ac:picMkLst>
            <pc:docMk/>
            <pc:sldMk cId="1979370900" sldId="350"/>
            <ac:picMk id="10242" creationId="{EB66CDE0-C496-474E-9CA4-979B6C4E317B}"/>
          </ac:picMkLst>
        </pc:picChg>
        <pc:picChg chg="add del mod">
          <ac:chgData name="Antonova, Gabriela H" userId="8022fd9e-164b-460f-bb56-aba1b96d1e3a" providerId="ADAL" clId="{3AF1E196-A9E5-4638-8C3F-AB2C2113737E}" dt="2021-08-11T23:13:40.624" v="16584" actId="478"/>
          <ac:picMkLst>
            <pc:docMk/>
            <pc:sldMk cId="1979370900" sldId="350"/>
            <ac:picMk id="10244" creationId="{B340923C-2F1C-476C-BD7A-2056FB125592}"/>
          </ac:picMkLst>
        </pc:picChg>
        <pc:picChg chg="add mod">
          <ac:chgData name="Antonova, Gabriela H" userId="8022fd9e-164b-460f-bb56-aba1b96d1e3a" providerId="ADAL" clId="{3AF1E196-A9E5-4638-8C3F-AB2C2113737E}" dt="2021-08-12T20:47:15.747" v="25519" actId="732"/>
          <ac:picMkLst>
            <pc:docMk/>
            <pc:sldMk cId="1979370900" sldId="350"/>
            <ac:picMk id="10246" creationId="{395792E9-BD34-431C-9CBF-C869D8D8E025}"/>
          </ac:picMkLst>
        </pc:picChg>
      </pc:sldChg>
      <pc:sldChg chg="addSp delSp modSp add mod ord">
        <pc:chgData name="Antonova, Gabriela H" userId="8022fd9e-164b-460f-bb56-aba1b96d1e3a" providerId="ADAL" clId="{3AF1E196-A9E5-4638-8C3F-AB2C2113737E}" dt="2021-08-12T20:32:22.198" v="25506" actId="1035"/>
        <pc:sldMkLst>
          <pc:docMk/>
          <pc:sldMk cId="690227214" sldId="351"/>
        </pc:sldMkLst>
        <pc:spChg chg="mod">
          <ac:chgData name="Antonova, Gabriela H" userId="8022fd9e-164b-460f-bb56-aba1b96d1e3a" providerId="ADAL" clId="{3AF1E196-A9E5-4638-8C3F-AB2C2113737E}" dt="2021-08-12T20:31:48.103" v="25490" actId="1076"/>
          <ac:spMkLst>
            <pc:docMk/>
            <pc:sldMk cId="690227214" sldId="351"/>
            <ac:spMk id="2" creationId="{E30FF6BD-A9E8-4A59-9F66-CA25C3575876}"/>
          </ac:spMkLst>
        </pc:spChg>
        <pc:spChg chg="mod">
          <ac:chgData name="Antonova, Gabriela H" userId="8022fd9e-164b-460f-bb56-aba1b96d1e3a" providerId="ADAL" clId="{3AF1E196-A9E5-4638-8C3F-AB2C2113737E}" dt="2021-08-10T19:51:41.324" v="8341" actId="14100"/>
          <ac:spMkLst>
            <pc:docMk/>
            <pc:sldMk cId="690227214" sldId="351"/>
            <ac:spMk id="4" creationId="{13EBFD8C-F163-43C3-A795-4BF4496614CC}"/>
          </ac:spMkLst>
        </pc:spChg>
        <pc:spChg chg="mod">
          <ac:chgData name="Antonova, Gabriela H" userId="8022fd9e-164b-460f-bb56-aba1b96d1e3a" providerId="ADAL" clId="{3AF1E196-A9E5-4638-8C3F-AB2C2113737E}" dt="2021-08-12T20:31:31.726" v="25488" actId="255"/>
          <ac:spMkLst>
            <pc:docMk/>
            <pc:sldMk cId="690227214" sldId="351"/>
            <ac:spMk id="5" creationId="{882707D6-EA99-463F-85C3-982866BAEB36}"/>
          </ac:spMkLst>
        </pc:spChg>
        <pc:spChg chg="mod">
          <ac:chgData name="Antonova, Gabriela H" userId="8022fd9e-164b-460f-bb56-aba1b96d1e3a" providerId="ADAL" clId="{3AF1E196-A9E5-4638-8C3F-AB2C2113737E}" dt="2021-08-11T14:57:41.340" v="12557" actId="20577"/>
          <ac:spMkLst>
            <pc:docMk/>
            <pc:sldMk cId="690227214" sldId="351"/>
            <ac:spMk id="6" creationId="{273876C9-00BF-4B8C-8CDB-CA22C5F2A0BF}"/>
          </ac:spMkLst>
        </pc:spChg>
        <pc:spChg chg="mod">
          <ac:chgData name="Antonova, Gabriela H" userId="8022fd9e-164b-460f-bb56-aba1b96d1e3a" providerId="ADAL" clId="{3AF1E196-A9E5-4638-8C3F-AB2C2113737E}" dt="2021-08-12T20:32:22.198" v="25506" actId="1035"/>
          <ac:spMkLst>
            <pc:docMk/>
            <pc:sldMk cId="690227214" sldId="351"/>
            <ac:spMk id="7" creationId="{4FA09DCF-A8FF-4325-AAB7-358AA4C765C4}"/>
          </ac:spMkLst>
        </pc:spChg>
        <pc:spChg chg="add mod">
          <ac:chgData name="Antonova, Gabriela H" userId="8022fd9e-164b-460f-bb56-aba1b96d1e3a" providerId="ADAL" clId="{3AF1E196-A9E5-4638-8C3F-AB2C2113737E}" dt="2021-08-12T20:32:18.997" v="25501" actId="14100"/>
          <ac:spMkLst>
            <pc:docMk/>
            <pc:sldMk cId="690227214" sldId="351"/>
            <ac:spMk id="8" creationId="{F6C6443F-E45D-42DB-BCCA-64242B530441}"/>
          </ac:spMkLst>
        </pc:spChg>
        <pc:spChg chg="add mod">
          <ac:chgData name="Antonova, Gabriela H" userId="8022fd9e-164b-460f-bb56-aba1b96d1e3a" providerId="ADAL" clId="{3AF1E196-A9E5-4638-8C3F-AB2C2113737E}" dt="2021-08-12T20:32:04.918" v="25495" actId="14100"/>
          <ac:spMkLst>
            <pc:docMk/>
            <pc:sldMk cId="690227214" sldId="351"/>
            <ac:spMk id="9" creationId="{D281D182-91C0-4A82-9F91-104BDFF30397}"/>
          </ac:spMkLst>
        </pc:spChg>
        <pc:spChg chg="add mod">
          <ac:chgData name="Antonova, Gabriela H" userId="8022fd9e-164b-460f-bb56-aba1b96d1e3a" providerId="ADAL" clId="{3AF1E196-A9E5-4638-8C3F-AB2C2113737E}" dt="2021-08-12T20:31:51.213" v="25491" actId="14100"/>
          <ac:spMkLst>
            <pc:docMk/>
            <pc:sldMk cId="690227214" sldId="351"/>
            <ac:spMk id="10" creationId="{48F95FAE-F512-47E3-B7D6-7D20A8E8366E}"/>
          </ac:spMkLst>
        </pc:spChg>
        <pc:picChg chg="del">
          <ac:chgData name="Antonova, Gabriela H" userId="8022fd9e-164b-460f-bb56-aba1b96d1e3a" providerId="ADAL" clId="{3AF1E196-A9E5-4638-8C3F-AB2C2113737E}" dt="2021-08-10T16:17:45.107" v="6185" actId="478"/>
          <ac:picMkLst>
            <pc:docMk/>
            <pc:sldMk cId="690227214" sldId="351"/>
            <ac:picMk id="3" creationId="{B0C096D4-F7B4-418D-8CAF-69EBE2E45CC2}"/>
          </ac:picMkLst>
        </pc:picChg>
      </pc:sldChg>
      <pc:sldChg chg="add del">
        <pc:chgData name="Antonova, Gabriela H" userId="8022fd9e-164b-460f-bb56-aba1b96d1e3a" providerId="ADAL" clId="{3AF1E196-A9E5-4638-8C3F-AB2C2113737E}" dt="2021-08-10T15:54:05.814" v="5404" actId="47"/>
        <pc:sldMkLst>
          <pc:docMk/>
          <pc:sldMk cId="4109863594" sldId="351"/>
        </pc:sldMkLst>
      </pc:sldChg>
      <pc:sldChg chg="addSp delSp modSp mod">
        <pc:chgData name="Antonova, Gabriela H" userId="8022fd9e-164b-460f-bb56-aba1b96d1e3a" providerId="ADAL" clId="{3AF1E196-A9E5-4638-8C3F-AB2C2113737E}" dt="2021-08-13T17:06:09.496" v="25630" actId="1035"/>
        <pc:sldMkLst>
          <pc:docMk/>
          <pc:sldMk cId="3496672258" sldId="352"/>
        </pc:sldMkLst>
        <pc:spChg chg="mod">
          <ac:chgData name="Antonova, Gabriela H" userId="8022fd9e-164b-460f-bb56-aba1b96d1e3a" providerId="ADAL" clId="{3AF1E196-A9E5-4638-8C3F-AB2C2113737E}" dt="2021-08-10T21:04:36.846" v="8484" actId="20577"/>
          <ac:spMkLst>
            <pc:docMk/>
            <pc:sldMk cId="3496672258" sldId="352"/>
            <ac:spMk id="4" creationId="{EE936BDA-939E-4F33-8105-38D4F643B7EA}"/>
          </ac:spMkLst>
        </pc:spChg>
        <pc:spChg chg="mod">
          <ac:chgData name="Antonova, Gabriela H" userId="8022fd9e-164b-460f-bb56-aba1b96d1e3a" providerId="ADAL" clId="{3AF1E196-A9E5-4638-8C3F-AB2C2113737E}" dt="2021-08-12T00:26:19.943" v="18674" actId="14100"/>
          <ac:spMkLst>
            <pc:docMk/>
            <pc:sldMk cId="3496672258" sldId="352"/>
            <ac:spMk id="5" creationId="{39B64ACA-9008-4EB6-9C0A-C4FAFE1B918C}"/>
          </ac:spMkLst>
        </pc:spChg>
        <pc:spChg chg="add mod">
          <ac:chgData name="Antonova, Gabriela H" userId="8022fd9e-164b-460f-bb56-aba1b96d1e3a" providerId="ADAL" clId="{3AF1E196-A9E5-4638-8C3F-AB2C2113737E}" dt="2021-08-13T17:06:09.496" v="25630" actId="1035"/>
          <ac:spMkLst>
            <pc:docMk/>
            <pc:sldMk cId="3496672258" sldId="352"/>
            <ac:spMk id="24" creationId="{6B943C00-9A6A-4371-9AF3-1538CC7A85AF}"/>
          </ac:spMkLst>
        </pc:spChg>
        <pc:spChg chg="add mod">
          <ac:chgData name="Antonova, Gabriela H" userId="8022fd9e-164b-460f-bb56-aba1b96d1e3a" providerId="ADAL" clId="{3AF1E196-A9E5-4638-8C3F-AB2C2113737E}" dt="2021-08-12T00:26:44.299" v="18681" actId="1076"/>
          <ac:spMkLst>
            <pc:docMk/>
            <pc:sldMk cId="3496672258" sldId="352"/>
            <ac:spMk id="25" creationId="{165BBCC8-75C8-473D-BF99-A044BF44F9DF}"/>
          </ac:spMkLst>
        </pc:spChg>
        <pc:spChg chg="add mod">
          <ac:chgData name="Antonova, Gabriela H" userId="8022fd9e-164b-460f-bb56-aba1b96d1e3a" providerId="ADAL" clId="{3AF1E196-A9E5-4638-8C3F-AB2C2113737E}" dt="2021-08-12T00:25:40.925" v="18669" actId="1076"/>
          <ac:spMkLst>
            <pc:docMk/>
            <pc:sldMk cId="3496672258" sldId="352"/>
            <ac:spMk id="26" creationId="{BEA189FB-39E5-4BEF-8FFF-11F74A0244E0}"/>
          </ac:spMkLst>
        </pc:spChg>
        <pc:spChg chg="add del mod">
          <ac:chgData name="Antonova, Gabriela H" userId="8022fd9e-164b-460f-bb56-aba1b96d1e3a" providerId="ADAL" clId="{3AF1E196-A9E5-4638-8C3F-AB2C2113737E}" dt="2021-08-11T15:04:46.230" v="12995" actId="478"/>
          <ac:spMkLst>
            <pc:docMk/>
            <pc:sldMk cId="3496672258" sldId="352"/>
            <ac:spMk id="27" creationId="{A4EB3C7F-FE60-4048-94F3-BC90D957F92D}"/>
          </ac:spMkLst>
        </pc:spChg>
        <pc:spChg chg="add del mod">
          <ac:chgData name="Antonova, Gabriela H" userId="8022fd9e-164b-460f-bb56-aba1b96d1e3a" providerId="ADAL" clId="{3AF1E196-A9E5-4638-8C3F-AB2C2113737E}" dt="2021-08-12T00:24:56.928" v="18643" actId="478"/>
          <ac:spMkLst>
            <pc:docMk/>
            <pc:sldMk cId="3496672258" sldId="352"/>
            <ac:spMk id="28" creationId="{3832A653-DBCB-4BF2-BCA9-ECD161097180}"/>
          </ac:spMkLst>
        </pc:spChg>
        <pc:spChg chg="add del mod">
          <ac:chgData name="Antonova, Gabriela H" userId="8022fd9e-164b-460f-bb56-aba1b96d1e3a" providerId="ADAL" clId="{3AF1E196-A9E5-4638-8C3F-AB2C2113737E}" dt="2021-08-12T00:24:50.919" v="18640" actId="478"/>
          <ac:spMkLst>
            <pc:docMk/>
            <pc:sldMk cId="3496672258" sldId="352"/>
            <ac:spMk id="29" creationId="{6733EA35-13C9-410E-9F3F-FF2E8ABBA5AE}"/>
          </ac:spMkLst>
        </pc:spChg>
        <pc:spChg chg="add mod">
          <ac:chgData name="Antonova, Gabriela H" userId="8022fd9e-164b-460f-bb56-aba1b96d1e3a" providerId="ADAL" clId="{3AF1E196-A9E5-4638-8C3F-AB2C2113737E}" dt="2021-08-12T00:25:36.804" v="18666" actId="1035"/>
          <ac:spMkLst>
            <pc:docMk/>
            <pc:sldMk cId="3496672258" sldId="352"/>
            <ac:spMk id="30" creationId="{DA78CACD-897B-422E-872D-E870DAFBFA40}"/>
          </ac:spMkLst>
        </pc:spChg>
        <pc:spChg chg="add mod">
          <ac:chgData name="Antonova, Gabriela H" userId="8022fd9e-164b-460f-bb56-aba1b96d1e3a" providerId="ADAL" clId="{3AF1E196-A9E5-4638-8C3F-AB2C2113737E}" dt="2021-08-12T00:25:34.904" v="18663" actId="1035"/>
          <ac:spMkLst>
            <pc:docMk/>
            <pc:sldMk cId="3496672258" sldId="352"/>
            <ac:spMk id="31" creationId="{DF49219D-F5B9-4370-9B86-F5D0E2C94C3B}"/>
          </ac:spMkLst>
        </pc:spChg>
        <pc:spChg chg="add del">
          <ac:chgData name="Antonova, Gabriela H" userId="8022fd9e-164b-460f-bb56-aba1b96d1e3a" providerId="ADAL" clId="{3AF1E196-A9E5-4638-8C3F-AB2C2113737E}" dt="2021-08-12T00:54:11.972" v="19088" actId="478"/>
          <ac:spMkLst>
            <pc:docMk/>
            <pc:sldMk cId="3496672258" sldId="352"/>
            <ac:spMk id="32" creationId="{4E3FA963-EC75-45B0-BB67-842DD5F30569}"/>
          </ac:spMkLst>
        </pc:spChg>
        <pc:spChg chg="add del">
          <ac:chgData name="Antonova, Gabriela H" userId="8022fd9e-164b-460f-bb56-aba1b96d1e3a" providerId="ADAL" clId="{3AF1E196-A9E5-4638-8C3F-AB2C2113737E}" dt="2021-08-12T00:54:23.924" v="19090" actId="478"/>
          <ac:spMkLst>
            <pc:docMk/>
            <pc:sldMk cId="3496672258" sldId="352"/>
            <ac:spMk id="33" creationId="{94710572-DB38-47DB-A28A-3106877E9694}"/>
          </ac:spMkLst>
        </pc:spChg>
        <pc:graphicFrameChg chg="mod">
          <ac:chgData name="Antonova, Gabriela H" userId="8022fd9e-164b-460f-bb56-aba1b96d1e3a" providerId="ADAL" clId="{3AF1E196-A9E5-4638-8C3F-AB2C2113737E}" dt="2021-08-12T00:25:23.924" v="18647"/>
          <ac:graphicFrameMkLst>
            <pc:docMk/>
            <pc:sldMk cId="3496672258" sldId="352"/>
            <ac:graphicFrameMk id="12" creationId="{8506675B-F2DD-46D1-AD99-19F0162DFC9D}"/>
          </ac:graphicFrameMkLst>
        </pc:graphicFrameChg>
        <pc:picChg chg="add del mod">
          <ac:chgData name="Antonova, Gabriela H" userId="8022fd9e-164b-460f-bb56-aba1b96d1e3a" providerId="ADAL" clId="{3AF1E196-A9E5-4638-8C3F-AB2C2113737E}" dt="2021-08-11T14:59:53.582" v="12781" actId="478"/>
          <ac:picMkLst>
            <pc:docMk/>
            <pc:sldMk cId="3496672258" sldId="352"/>
            <ac:picMk id="10" creationId="{F8F7397B-D10D-42A5-AF76-FB38B72BC141}"/>
          </ac:picMkLst>
        </pc:picChg>
        <pc:picChg chg="add del mod">
          <ac:chgData name="Antonova, Gabriela H" userId="8022fd9e-164b-460f-bb56-aba1b96d1e3a" providerId="ADAL" clId="{3AF1E196-A9E5-4638-8C3F-AB2C2113737E}" dt="2021-08-11T15:01:52" v="12965" actId="478"/>
          <ac:picMkLst>
            <pc:docMk/>
            <pc:sldMk cId="3496672258" sldId="352"/>
            <ac:picMk id="17" creationId="{0E6F4063-4BAC-4F39-9EA6-7EF4826D51D2}"/>
          </ac:picMkLst>
        </pc:picChg>
        <pc:picChg chg="add del mod">
          <ac:chgData name="Antonova, Gabriela H" userId="8022fd9e-164b-460f-bb56-aba1b96d1e3a" providerId="ADAL" clId="{3AF1E196-A9E5-4638-8C3F-AB2C2113737E}" dt="2021-08-11T15:01:52" v="12965" actId="478"/>
          <ac:picMkLst>
            <pc:docMk/>
            <pc:sldMk cId="3496672258" sldId="352"/>
            <ac:picMk id="19" creationId="{088A58B3-0E44-4330-BFCB-C2AE22C4A89D}"/>
          </ac:picMkLst>
        </pc:picChg>
        <pc:picChg chg="add del mod">
          <ac:chgData name="Antonova, Gabriela H" userId="8022fd9e-164b-460f-bb56-aba1b96d1e3a" providerId="ADAL" clId="{3AF1E196-A9E5-4638-8C3F-AB2C2113737E}" dt="2021-08-11T15:02:19.354" v="12970" actId="478"/>
          <ac:picMkLst>
            <pc:docMk/>
            <pc:sldMk cId="3496672258" sldId="352"/>
            <ac:picMk id="21" creationId="{7CEC16F9-61F8-42E2-A63B-CF7FB3309416}"/>
          </ac:picMkLst>
        </pc:picChg>
        <pc:picChg chg="add del mod">
          <ac:chgData name="Antonova, Gabriela H" userId="8022fd9e-164b-460f-bb56-aba1b96d1e3a" providerId="ADAL" clId="{3AF1E196-A9E5-4638-8C3F-AB2C2113737E}" dt="2021-08-12T00:55:05.161" v="19094" actId="478"/>
          <ac:picMkLst>
            <pc:docMk/>
            <pc:sldMk cId="3496672258" sldId="352"/>
            <ac:picMk id="35" creationId="{1EC40F53-1E44-4F9C-B7EE-E6AFCD0288F8}"/>
          </ac:picMkLst>
        </pc:picChg>
        <pc:cxnChg chg="add del">
          <ac:chgData name="Antonova, Gabriela H" userId="8022fd9e-164b-460f-bb56-aba1b96d1e3a" providerId="ADAL" clId="{3AF1E196-A9E5-4638-8C3F-AB2C2113737E}" dt="2021-08-11T15:00:15.261" v="12782" actId="478"/>
          <ac:cxnSpMkLst>
            <pc:docMk/>
            <pc:sldMk cId="3496672258" sldId="352"/>
            <ac:cxnSpMk id="6" creationId="{64165DE7-D19D-473C-981C-FC1A62BB9BA3}"/>
          </ac:cxnSpMkLst>
        </pc:cxnChg>
        <pc:cxnChg chg="add del mod">
          <ac:chgData name="Antonova, Gabriela H" userId="8022fd9e-164b-460f-bb56-aba1b96d1e3a" providerId="ADAL" clId="{3AF1E196-A9E5-4638-8C3F-AB2C2113737E}" dt="2021-08-11T15:00:16.948" v="12783" actId="478"/>
          <ac:cxnSpMkLst>
            <pc:docMk/>
            <pc:sldMk cId="3496672258" sldId="352"/>
            <ac:cxnSpMk id="8" creationId="{68803477-E0AB-4FCF-A771-0C7636DDDEAA}"/>
          </ac:cxnSpMkLst>
        </pc:cxnChg>
        <pc:cxnChg chg="add del mod">
          <ac:chgData name="Antonova, Gabriela H" userId="8022fd9e-164b-460f-bb56-aba1b96d1e3a" providerId="ADAL" clId="{3AF1E196-A9E5-4638-8C3F-AB2C2113737E}" dt="2021-08-11T15:00:18.564" v="12784" actId="478"/>
          <ac:cxnSpMkLst>
            <pc:docMk/>
            <pc:sldMk cId="3496672258" sldId="352"/>
            <ac:cxnSpMk id="9" creationId="{AB3812E6-D99D-4537-81D7-3F196B31236B}"/>
          </ac:cxnSpMkLst>
        </pc:cxnChg>
        <pc:cxnChg chg="add del mod">
          <ac:chgData name="Antonova, Gabriela H" userId="8022fd9e-164b-460f-bb56-aba1b96d1e3a" providerId="ADAL" clId="{3AF1E196-A9E5-4638-8C3F-AB2C2113737E}" dt="2021-08-11T15:03:42.898" v="12979" actId="478"/>
          <ac:cxnSpMkLst>
            <pc:docMk/>
            <pc:sldMk cId="3496672258" sldId="352"/>
            <ac:cxnSpMk id="13" creationId="{78023DCF-A5FB-4223-AB94-B71E17FE9F35}"/>
          </ac:cxnSpMkLst>
        </pc:cxnChg>
        <pc:cxnChg chg="add del mod">
          <ac:chgData name="Antonova, Gabriela H" userId="8022fd9e-164b-460f-bb56-aba1b96d1e3a" providerId="ADAL" clId="{3AF1E196-A9E5-4638-8C3F-AB2C2113737E}" dt="2021-08-11T15:03:46.435" v="12981" actId="478"/>
          <ac:cxnSpMkLst>
            <pc:docMk/>
            <pc:sldMk cId="3496672258" sldId="352"/>
            <ac:cxnSpMk id="14" creationId="{D94721F6-2AAD-48AF-8FF4-383F1199A964}"/>
          </ac:cxnSpMkLst>
        </pc:cxnChg>
        <pc:cxnChg chg="add del mod">
          <ac:chgData name="Antonova, Gabriela H" userId="8022fd9e-164b-460f-bb56-aba1b96d1e3a" providerId="ADAL" clId="{3AF1E196-A9E5-4638-8C3F-AB2C2113737E}" dt="2021-08-11T15:03:44.524" v="12980" actId="478"/>
          <ac:cxnSpMkLst>
            <pc:docMk/>
            <pc:sldMk cId="3496672258" sldId="352"/>
            <ac:cxnSpMk id="15" creationId="{4ADCF960-DF71-437F-B4F3-49EE14D788D6}"/>
          </ac:cxnSpMkLst>
        </pc:cxnChg>
        <pc:cxnChg chg="add del">
          <ac:chgData name="Antonova, Gabriela H" userId="8022fd9e-164b-460f-bb56-aba1b96d1e3a" providerId="ADAL" clId="{3AF1E196-A9E5-4638-8C3F-AB2C2113737E}" dt="2021-08-11T15:02:46.031" v="12972" actId="478"/>
          <ac:cxnSpMkLst>
            <pc:docMk/>
            <pc:sldMk cId="3496672258" sldId="352"/>
            <ac:cxnSpMk id="23" creationId="{A8440FCF-26F6-43B8-9125-2D8FAB94D9FD}"/>
          </ac:cxnSpMkLst>
        </pc:cxnChg>
      </pc:sldChg>
      <pc:sldChg chg="add del">
        <pc:chgData name="Antonova, Gabriela H" userId="8022fd9e-164b-460f-bb56-aba1b96d1e3a" providerId="ADAL" clId="{3AF1E196-A9E5-4638-8C3F-AB2C2113737E}" dt="2021-08-10T18:31:07.312" v="6535"/>
        <pc:sldMkLst>
          <pc:docMk/>
          <pc:sldMk cId="1307718023" sldId="353"/>
        </pc:sldMkLst>
      </pc:sldChg>
      <pc:sldChg chg="modSp add del">
        <pc:chgData name="Antonova, Gabriela H" userId="8022fd9e-164b-460f-bb56-aba1b96d1e3a" providerId="ADAL" clId="{3AF1E196-A9E5-4638-8C3F-AB2C2113737E}" dt="2021-08-10T19:31:54.033" v="7782" actId="47"/>
        <pc:sldMkLst>
          <pc:docMk/>
          <pc:sldMk cId="1404963304" sldId="353"/>
        </pc:sldMkLst>
        <pc:graphicFrameChg chg="mod">
          <ac:chgData name="Antonova, Gabriela H" userId="8022fd9e-164b-460f-bb56-aba1b96d1e3a" providerId="ADAL" clId="{3AF1E196-A9E5-4638-8C3F-AB2C2113737E}" dt="2021-08-10T18:31:42.817" v="6651" actId="20577"/>
          <ac:graphicFrameMkLst>
            <pc:docMk/>
            <pc:sldMk cId="1404963304" sldId="353"/>
            <ac:graphicFrameMk id="9" creationId="{8D1F2D36-2F29-4238-978A-99F608A9AEFA}"/>
          </ac:graphicFrameMkLst>
        </pc:graphicFrameChg>
      </pc:sldChg>
      <pc:sldChg chg="add del">
        <pc:chgData name="Antonova, Gabriela H" userId="8022fd9e-164b-460f-bb56-aba1b96d1e3a" providerId="ADAL" clId="{3AF1E196-A9E5-4638-8C3F-AB2C2113737E}" dt="2021-08-10T18:34:29.489" v="6653"/>
        <pc:sldMkLst>
          <pc:docMk/>
          <pc:sldMk cId="224881229" sldId="354"/>
        </pc:sldMkLst>
      </pc:sldChg>
      <pc:sldChg chg="addSp delSp modSp add del mod ord modNotesTx">
        <pc:chgData name="Antonova, Gabriela H" userId="8022fd9e-164b-460f-bb56-aba1b96d1e3a" providerId="ADAL" clId="{3AF1E196-A9E5-4638-8C3F-AB2C2113737E}" dt="2021-08-17T17:22:34.192" v="26829"/>
        <pc:sldMkLst>
          <pc:docMk/>
          <pc:sldMk cId="530653098" sldId="354"/>
        </pc:sldMkLst>
        <pc:spChg chg="mod">
          <ac:chgData name="Antonova, Gabriela H" userId="8022fd9e-164b-460f-bb56-aba1b96d1e3a" providerId="ADAL" clId="{3AF1E196-A9E5-4638-8C3F-AB2C2113737E}" dt="2021-08-13T17:09:14.880" v="25835" actId="20577"/>
          <ac:spMkLst>
            <pc:docMk/>
            <pc:sldMk cId="530653098" sldId="354"/>
            <ac:spMk id="3" creationId="{E0735DD4-453B-485F-A20B-CDCB5E1FDAC3}"/>
          </ac:spMkLst>
        </pc:spChg>
        <pc:spChg chg="mod">
          <ac:chgData name="Antonova, Gabriela H" userId="8022fd9e-164b-460f-bb56-aba1b96d1e3a" providerId="ADAL" clId="{3AF1E196-A9E5-4638-8C3F-AB2C2113737E}" dt="2021-08-10T21:05:31.466" v="8572" actId="20577"/>
          <ac:spMkLst>
            <pc:docMk/>
            <pc:sldMk cId="530653098" sldId="354"/>
            <ac:spMk id="4" creationId="{99CC609C-98E7-419B-A972-7E3EC4BA6D22}"/>
          </ac:spMkLst>
        </pc:spChg>
        <pc:spChg chg="add del mod">
          <ac:chgData name="Antonova, Gabriela H" userId="8022fd9e-164b-460f-bb56-aba1b96d1e3a" providerId="ADAL" clId="{3AF1E196-A9E5-4638-8C3F-AB2C2113737E}" dt="2021-08-11T15:37:09.646" v="13269"/>
          <ac:spMkLst>
            <pc:docMk/>
            <pc:sldMk cId="530653098" sldId="354"/>
            <ac:spMk id="5" creationId="{F616C9C6-814A-465C-BA28-5E55CEBB17C2}"/>
          </ac:spMkLst>
        </pc:spChg>
        <pc:spChg chg="add del mod">
          <ac:chgData name="Antonova, Gabriela H" userId="8022fd9e-164b-460f-bb56-aba1b96d1e3a" providerId="ADAL" clId="{3AF1E196-A9E5-4638-8C3F-AB2C2113737E}" dt="2021-08-11T17:20:01.617" v="15593" actId="478"/>
          <ac:spMkLst>
            <pc:docMk/>
            <pc:sldMk cId="530653098" sldId="354"/>
            <ac:spMk id="6" creationId="{2BEBB96C-ED5D-4F4D-9F4D-5413B955D8F9}"/>
          </ac:spMkLst>
        </pc:spChg>
        <pc:spChg chg="add del mod">
          <ac:chgData name="Antonova, Gabriela H" userId="8022fd9e-164b-460f-bb56-aba1b96d1e3a" providerId="ADAL" clId="{3AF1E196-A9E5-4638-8C3F-AB2C2113737E}" dt="2021-08-11T23:35:06.323" v="17349"/>
          <ac:spMkLst>
            <pc:docMk/>
            <pc:sldMk cId="530653098" sldId="354"/>
            <ac:spMk id="7" creationId="{8817836D-AFD6-457B-9917-3629CC6F8EA5}"/>
          </ac:spMkLst>
        </pc:spChg>
        <pc:spChg chg="add del mod">
          <ac:chgData name="Antonova, Gabriela H" userId="8022fd9e-164b-460f-bb56-aba1b96d1e3a" providerId="ADAL" clId="{3AF1E196-A9E5-4638-8C3F-AB2C2113737E}" dt="2021-08-11T23:35:06.323" v="17349"/>
          <ac:spMkLst>
            <pc:docMk/>
            <pc:sldMk cId="530653098" sldId="354"/>
            <ac:spMk id="8" creationId="{997A016D-4E1E-419A-AA0A-CCCD5A44AA42}"/>
          </ac:spMkLst>
        </pc:spChg>
        <pc:spChg chg="add mod">
          <ac:chgData name="Antonova, Gabriela H" userId="8022fd9e-164b-460f-bb56-aba1b96d1e3a" providerId="ADAL" clId="{3AF1E196-A9E5-4638-8C3F-AB2C2113737E}" dt="2021-08-11T23:37:44.775" v="17472"/>
          <ac:spMkLst>
            <pc:docMk/>
            <pc:sldMk cId="530653098" sldId="354"/>
            <ac:spMk id="9" creationId="{E8130D4A-B294-4BCC-B9C8-9FCEA8D6134E}"/>
          </ac:spMkLst>
        </pc:spChg>
        <pc:spChg chg="add del">
          <ac:chgData name="Antonova, Gabriela H" userId="8022fd9e-164b-460f-bb56-aba1b96d1e3a" providerId="ADAL" clId="{3AF1E196-A9E5-4638-8C3F-AB2C2113737E}" dt="2021-08-11T23:43:43.989" v="17527" actId="478"/>
          <ac:spMkLst>
            <pc:docMk/>
            <pc:sldMk cId="530653098" sldId="354"/>
            <ac:spMk id="11" creationId="{729FF87D-96E9-4C1C-9D9E-EDD13649AB5F}"/>
          </ac:spMkLst>
        </pc:spChg>
        <pc:spChg chg="add mod">
          <ac:chgData name="Antonova, Gabriela H" userId="8022fd9e-164b-460f-bb56-aba1b96d1e3a" providerId="ADAL" clId="{3AF1E196-A9E5-4638-8C3F-AB2C2113737E}" dt="2021-08-12T14:53:26.280" v="19281" actId="255"/>
          <ac:spMkLst>
            <pc:docMk/>
            <pc:sldMk cId="530653098" sldId="354"/>
            <ac:spMk id="12" creationId="{0FB46086-2D97-40AE-A1AE-7F9A56E31450}"/>
          </ac:spMkLst>
        </pc:spChg>
        <pc:spChg chg="add mod">
          <ac:chgData name="Antonova, Gabriela H" userId="8022fd9e-164b-460f-bb56-aba1b96d1e3a" providerId="ADAL" clId="{3AF1E196-A9E5-4638-8C3F-AB2C2113737E}" dt="2021-08-12T15:47:17.152" v="20075" actId="1076"/>
          <ac:spMkLst>
            <pc:docMk/>
            <pc:sldMk cId="530653098" sldId="354"/>
            <ac:spMk id="16" creationId="{B5FD682B-23F2-41F1-BF4F-D0EBE7E1C327}"/>
          </ac:spMkLst>
        </pc:spChg>
        <pc:spChg chg="add mod">
          <ac:chgData name="Antonova, Gabriela H" userId="8022fd9e-164b-460f-bb56-aba1b96d1e3a" providerId="ADAL" clId="{3AF1E196-A9E5-4638-8C3F-AB2C2113737E}" dt="2021-08-12T15:47:15.009" v="20074" actId="1076"/>
          <ac:spMkLst>
            <pc:docMk/>
            <pc:sldMk cId="530653098" sldId="354"/>
            <ac:spMk id="17" creationId="{2AA9B4A4-C4ED-4FE9-8348-A2184D0B3EA9}"/>
          </ac:spMkLst>
        </pc:spChg>
        <pc:graphicFrameChg chg="add mod">
          <ac:chgData name="Antonova, Gabriela H" userId="8022fd9e-164b-460f-bb56-aba1b96d1e3a" providerId="ADAL" clId="{3AF1E196-A9E5-4638-8C3F-AB2C2113737E}" dt="2021-08-13T17:07:25.403" v="25702" actId="113"/>
          <ac:graphicFrameMkLst>
            <pc:docMk/>
            <pc:sldMk cId="530653098" sldId="354"/>
            <ac:graphicFrameMk id="10" creationId="{6F748DA6-398A-43DA-913D-29117104F457}"/>
          </ac:graphicFrameMkLst>
        </pc:graphicFrameChg>
        <pc:picChg chg="add del mod">
          <ac:chgData name="Antonova, Gabriela H" userId="8022fd9e-164b-460f-bb56-aba1b96d1e3a" providerId="ADAL" clId="{3AF1E196-A9E5-4638-8C3F-AB2C2113737E}" dt="2021-08-11T23:48:38.973" v="17853" actId="478"/>
          <ac:picMkLst>
            <pc:docMk/>
            <pc:sldMk cId="530653098" sldId="354"/>
            <ac:picMk id="13" creationId="{F5295B38-7D59-4AD6-BB79-26B2DD74F30F}"/>
          </ac:picMkLst>
        </pc:picChg>
        <pc:picChg chg="add del mod modCrop">
          <ac:chgData name="Antonova, Gabriela H" userId="8022fd9e-164b-460f-bb56-aba1b96d1e3a" providerId="ADAL" clId="{3AF1E196-A9E5-4638-8C3F-AB2C2113737E}" dt="2021-08-11T23:50:18.443" v="17895" actId="478"/>
          <ac:picMkLst>
            <pc:docMk/>
            <pc:sldMk cId="530653098" sldId="354"/>
            <ac:picMk id="15" creationId="{0CB6E852-A64D-41C4-8AEA-396DB1D47829}"/>
          </ac:picMkLst>
        </pc:picChg>
      </pc:sldChg>
      <pc:sldChg chg="addSp delSp modSp add del mod ord modNotesTx">
        <pc:chgData name="Antonova, Gabriela H" userId="8022fd9e-164b-460f-bb56-aba1b96d1e3a" providerId="ADAL" clId="{3AF1E196-A9E5-4638-8C3F-AB2C2113737E}" dt="2021-08-17T17:22:48.630" v="26830"/>
        <pc:sldMkLst>
          <pc:docMk/>
          <pc:sldMk cId="693525222" sldId="355"/>
        </pc:sldMkLst>
        <pc:spChg chg="add mod ord">
          <ac:chgData name="Antonova, Gabriela H" userId="8022fd9e-164b-460f-bb56-aba1b96d1e3a" providerId="ADAL" clId="{3AF1E196-A9E5-4638-8C3F-AB2C2113737E}" dt="2021-08-12T15:54:14.324" v="20303" actId="1038"/>
          <ac:spMkLst>
            <pc:docMk/>
            <pc:sldMk cId="693525222" sldId="355"/>
            <ac:spMk id="2" creationId="{514F9EBA-46BB-4ACB-B2E7-64828831F2CB}"/>
          </ac:spMkLst>
        </pc:spChg>
        <pc:spChg chg="mod">
          <ac:chgData name="Antonova, Gabriela H" userId="8022fd9e-164b-460f-bb56-aba1b96d1e3a" providerId="ADAL" clId="{3AF1E196-A9E5-4638-8C3F-AB2C2113737E}" dt="2021-08-10T18:41:08.347" v="6828" actId="20577"/>
          <ac:spMkLst>
            <pc:docMk/>
            <pc:sldMk cId="693525222" sldId="355"/>
            <ac:spMk id="3" creationId="{E0735DD4-453B-485F-A20B-CDCB5E1FDAC3}"/>
          </ac:spMkLst>
        </pc:spChg>
        <pc:spChg chg="mod">
          <ac:chgData name="Antonova, Gabriela H" userId="8022fd9e-164b-460f-bb56-aba1b96d1e3a" providerId="ADAL" clId="{3AF1E196-A9E5-4638-8C3F-AB2C2113737E}" dt="2021-08-10T21:05:42.053" v="8575" actId="20577"/>
          <ac:spMkLst>
            <pc:docMk/>
            <pc:sldMk cId="693525222" sldId="355"/>
            <ac:spMk id="4" creationId="{99CC609C-98E7-419B-A972-7E3EC4BA6D22}"/>
          </ac:spMkLst>
        </pc:spChg>
        <pc:spChg chg="add del mod">
          <ac:chgData name="Antonova, Gabriela H" userId="8022fd9e-164b-460f-bb56-aba1b96d1e3a" providerId="ADAL" clId="{3AF1E196-A9E5-4638-8C3F-AB2C2113737E}" dt="2021-08-11T15:37:27.042" v="13273"/>
          <ac:spMkLst>
            <pc:docMk/>
            <pc:sldMk cId="693525222" sldId="355"/>
            <ac:spMk id="5" creationId="{12B2F284-DA17-4C63-9AA6-E8077ACE09C2}"/>
          </ac:spMkLst>
        </pc:spChg>
        <pc:spChg chg="add del mod">
          <ac:chgData name="Antonova, Gabriela H" userId="8022fd9e-164b-460f-bb56-aba1b96d1e3a" providerId="ADAL" clId="{3AF1E196-A9E5-4638-8C3F-AB2C2113737E}" dt="2021-08-11T17:20:05.026" v="15594" actId="478"/>
          <ac:spMkLst>
            <pc:docMk/>
            <pc:sldMk cId="693525222" sldId="355"/>
            <ac:spMk id="6" creationId="{78D9A2B3-A864-4487-9879-DC93225174B1}"/>
          </ac:spMkLst>
        </pc:spChg>
        <pc:spChg chg="add mod">
          <ac:chgData name="Antonova, Gabriela H" userId="8022fd9e-164b-460f-bb56-aba1b96d1e3a" providerId="ADAL" clId="{3AF1E196-A9E5-4638-8C3F-AB2C2113737E}" dt="2021-08-11T23:37:47.549" v="17473"/>
          <ac:spMkLst>
            <pc:docMk/>
            <pc:sldMk cId="693525222" sldId="355"/>
            <ac:spMk id="7" creationId="{5E714CD2-929F-4578-A3E6-D00D80986178}"/>
          </ac:spMkLst>
        </pc:spChg>
        <pc:spChg chg="add mod">
          <ac:chgData name="Antonova, Gabriela H" userId="8022fd9e-164b-460f-bb56-aba1b96d1e3a" providerId="ADAL" clId="{3AF1E196-A9E5-4638-8C3F-AB2C2113737E}" dt="2021-08-12T16:11:45.513" v="20785" actId="20577"/>
          <ac:spMkLst>
            <pc:docMk/>
            <pc:sldMk cId="693525222" sldId="355"/>
            <ac:spMk id="9" creationId="{8F81D0BB-D876-476C-8981-C847760335C0}"/>
          </ac:spMkLst>
        </pc:spChg>
        <pc:spChg chg="add mod">
          <ac:chgData name="Antonova, Gabriela H" userId="8022fd9e-164b-460f-bb56-aba1b96d1e3a" providerId="ADAL" clId="{3AF1E196-A9E5-4638-8C3F-AB2C2113737E}" dt="2021-08-12T15:31:09.912" v="19827" actId="113"/>
          <ac:spMkLst>
            <pc:docMk/>
            <pc:sldMk cId="693525222" sldId="355"/>
            <ac:spMk id="10" creationId="{501C5FEB-4604-4D41-83C9-F22F74980FD3}"/>
          </ac:spMkLst>
        </pc:spChg>
        <pc:spChg chg="add del">
          <ac:chgData name="Antonova, Gabriela H" userId="8022fd9e-164b-460f-bb56-aba1b96d1e3a" providerId="ADAL" clId="{3AF1E196-A9E5-4638-8C3F-AB2C2113737E}" dt="2021-08-11T23:45:54.816" v="17848" actId="478"/>
          <ac:spMkLst>
            <pc:docMk/>
            <pc:sldMk cId="693525222" sldId="355"/>
            <ac:spMk id="11" creationId="{729FF87D-96E9-4C1C-9D9E-EDD13649AB5F}"/>
          </ac:spMkLst>
        </pc:spChg>
        <pc:graphicFrameChg chg="add mod">
          <ac:chgData name="Antonova, Gabriela H" userId="8022fd9e-164b-460f-bb56-aba1b96d1e3a" providerId="ADAL" clId="{3AF1E196-A9E5-4638-8C3F-AB2C2113737E}" dt="2021-08-12T17:36:29.883" v="24842" actId="113"/>
          <ac:graphicFrameMkLst>
            <pc:docMk/>
            <pc:sldMk cId="693525222" sldId="355"/>
            <ac:graphicFrameMk id="8" creationId="{AA386D66-6186-47B4-94E4-1DD094B69C20}"/>
          </ac:graphicFrameMkLst>
        </pc:graphicFrameChg>
        <pc:picChg chg="add mod">
          <ac:chgData name="Antonova, Gabriela H" userId="8022fd9e-164b-460f-bb56-aba1b96d1e3a" providerId="ADAL" clId="{3AF1E196-A9E5-4638-8C3F-AB2C2113737E}" dt="2021-08-12T15:54:17.404" v="20310" actId="1036"/>
          <ac:picMkLst>
            <pc:docMk/>
            <pc:sldMk cId="693525222" sldId="355"/>
            <ac:picMk id="12" creationId="{C650379C-CE7A-4373-BDAC-E5C47436B226}"/>
          </ac:picMkLst>
        </pc:picChg>
        <pc:picChg chg="add del mod">
          <ac:chgData name="Antonova, Gabriela H" userId="8022fd9e-164b-460f-bb56-aba1b96d1e3a" providerId="ADAL" clId="{3AF1E196-A9E5-4638-8C3F-AB2C2113737E}" dt="2021-08-12T00:00:54.134" v="18082" actId="478"/>
          <ac:picMkLst>
            <pc:docMk/>
            <pc:sldMk cId="693525222" sldId="355"/>
            <ac:picMk id="14" creationId="{A2DC773C-A73A-4EAD-B756-48B303F6E847}"/>
          </ac:picMkLst>
        </pc:picChg>
        <pc:picChg chg="add del mod">
          <ac:chgData name="Antonova, Gabriela H" userId="8022fd9e-164b-460f-bb56-aba1b96d1e3a" providerId="ADAL" clId="{3AF1E196-A9E5-4638-8C3F-AB2C2113737E}" dt="2021-08-12T00:01:09.635" v="18088" actId="478"/>
          <ac:picMkLst>
            <pc:docMk/>
            <pc:sldMk cId="693525222" sldId="355"/>
            <ac:picMk id="16" creationId="{8DA44025-4AD5-44A3-897C-A611B92261BA}"/>
          </ac:picMkLst>
        </pc:picChg>
      </pc:sldChg>
      <pc:sldChg chg="addSp delSp modSp add mod ord addCm modCm modNotesTx">
        <pc:chgData name="Antonova, Gabriela H" userId="8022fd9e-164b-460f-bb56-aba1b96d1e3a" providerId="ADAL" clId="{3AF1E196-A9E5-4638-8C3F-AB2C2113737E}" dt="2021-08-16T18:12:43.944" v="26296" actId="20577"/>
        <pc:sldMkLst>
          <pc:docMk/>
          <pc:sldMk cId="583636270" sldId="356"/>
        </pc:sldMkLst>
        <pc:spChg chg="mod">
          <ac:chgData name="Antonova, Gabriela H" userId="8022fd9e-164b-460f-bb56-aba1b96d1e3a" providerId="ADAL" clId="{3AF1E196-A9E5-4638-8C3F-AB2C2113737E}" dt="2021-08-10T19:15:21.597" v="7109" actId="20577"/>
          <ac:spMkLst>
            <pc:docMk/>
            <pc:sldMk cId="583636270" sldId="356"/>
            <ac:spMk id="3" creationId="{E0735DD4-453B-485F-A20B-CDCB5E1FDAC3}"/>
          </ac:spMkLst>
        </pc:spChg>
        <pc:spChg chg="mod">
          <ac:chgData name="Antonova, Gabriela H" userId="8022fd9e-164b-460f-bb56-aba1b96d1e3a" providerId="ADAL" clId="{3AF1E196-A9E5-4638-8C3F-AB2C2113737E}" dt="2021-08-16T18:12:43.944" v="26296" actId="20577"/>
          <ac:spMkLst>
            <pc:docMk/>
            <pc:sldMk cId="583636270" sldId="356"/>
            <ac:spMk id="4" creationId="{99CC609C-98E7-419B-A972-7E3EC4BA6D22}"/>
          </ac:spMkLst>
        </pc:spChg>
        <pc:spChg chg="add del mod">
          <ac:chgData name="Antonova, Gabriela H" userId="8022fd9e-164b-460f-bb56-aba1b96d1e3a" providerId="ADAL" clId="{3AF1E196-A9E5-4638-8C3F-AB2C2113737E}" dt="2021-08-11T17:20:18.235" v="15596" actId="478"/>
          <ac:spMkLst>
            <pc:docMk/>
            <pc:sldMk cId="583636270" sldId="356"/>
            <ac:spMk id="5" creationId="{55E7346B-421D-4984-96D6-1CB9574C1023}"/>
          </ac:spMkLst>
        </pc:spChg>
        <pc:spChg chg="add mod">
          <ac:chgData name="Antonova, Gabriela H" userId="8022fd9e-164b-460f-bb56-aba1b96d1e3a" providerId="ADAL" clId="{3AF1E196-A9E5-4638-8C3F-AB2C2113737E}" dt="2021-08-11T23:37:50.846" v="17475"/>
          <ac:spMkLst>
            <pc:docMk/>
            <pc:sldMk cId="583636270" sldId="356"/>
            <ac:spMk id="6" creationId="{AB9418C8-C3EF-461F-AD77-F7CB14031169}"/>
          </ac:spMkLst>
        </pc:spChg>
        <pc:spChg chg="add mod">
          <ac:chgData name="Antonova, Gabriela H" userId="8022fd9e-164b-460f-bb56-aba1b96d1e3a" providerId="ADAL" clId="{3AF1E196-A9E5-4638-8C3F-AB2C2113737E}" dt="2021-08-12T16:13:05.403" v="20977" actId="1035"/>
          <ac:spMkLst>
            <pc:docMk/>
            <pc:sldMk cId="583636270" sldId="356"/>
            <ac:spMk id="8" creationId="{8B234FC7-BB12-49D1-AAC5-E9366C068DC4}"/>
          </ac:spMkLst>
        </pc:spChg>
        <pc:spChg chg="del mod">
          <ac:chgData name="Antonova, Gabriela H" userId="8022fd9e-164b-460f-bb56-aba1b96d1e3a" providerId="ADAL" clId="{3AF1E196-A9E5-4638-8C3F-AB2C2113737E}" dt="2021-08-11T23:45:00.742" v="17710" actId="478"/>
          <ac:spMkLst>
            <pc:docMk/>
            <pc:sldMk cId="583636270" sldId="356"/>
            <ac:spMk id="11" creationId="{729FF87D-96E9-4C1C-9D9E-EDD13649AB5F}"/>
          </ac:spMkLst>
        </pc:spChg>
        <pc:graphicFrameChg chg="add mod">
          <ac:chgData name="Antonova, Gabriela H" userId="8022fd9e-164b-460f-bb56-aba1b96d1e3a" providerId="ADAL" clId="{3AF1E196-A9E5-4638-8C3F-AB2C2113737E}" dt="2021-08-12T17:38:28.997" v="24879" actId="255"/>
          <ac:graphicFrameMkLst>
            <pc:docMk/>
            <pc:sldMk cId="583636270" sldId="356"/>
            <ac:graphicFrameMk id="7" creationId="{EF62A765-868E-4946-8AA2-C1218E272712}"/>
          </ac:graphicFrameMkLst>
        </pc:graphicFrameChg>
        <pc:picChg chg="add mod">
          <ac:chgData name="Antonova, Gabriela H" userId="8022fd9e-164b-460f-bb56-aba1b96d1e3a" providerId="ADAL" clId="{3AF1E196-A9E5-4638-8C3F-AB2C2113737E}" dt="2021-08-12T16:18:47.559" v="21731" actId="1076"/>
          <ac:picMkLst>
            <pc:docMk/>
            <pc:sldMk cId="583636270" sldId="356"/>
            <ac:picMk id="9" creationId="{FF313B10-75B4-4D4D-9BD5-A2568A572416}"/>
          </ac:picMkLst>
        </pc:picChg>
        <pc:picChg chg="add mod">
          <ac:chgData name="Antonova, Gabriela H" userId="8022fd9e-164b-460f-bb56-aba1b96d1e3a" providerId="ADAL" clId="{3AF1E196-A9E5-4638-8C3F-AB2C2113737E}" dt="2021-08-12T16:18:49.133" v="21732" actId="1076"/>
          <ac:picMkLst>
            <pc:docMk/>
            <pc:sldMk cId="583636270" sldId="356"/>
            <ac:picMk id="2050" creationId="{3E820D01-7C5B-4300-BB36-B0BB4468F8DA}"/>
          </ac:picMkLst>
        </pc:picChg>
      </pc:sldChg>
      <pc:sldChg chg="addSp delSp modSp add mod ord addCm modCm">
        <pc:chgData name="Antonova, Gabriela H" userId="8022fd9e-164b-460f-bb56-aba1b96d1e3a" providerId="ADAL" clId="{3AF1E196-A9E5-4638-8C3F-AB2C2113737E}" dt="2021-08-16T18:12:19.979" v="26225" actId="20577"/>
        <pc:sldMkLst>
          <pc:docMk/>
          <pc:sldMk cId="3902927528" sldId="357"/>
        </pc:sldMkLst>
        <pc:spChg chg="add mod">
          <ac:chgData name="Antonova, Gabriela H" userId="8022fd9e-164b-460f-bb56-aba1b96d1e3a" providerId="ADAL" clId="{3AF1E196-A9E5-4638-8C3F-AB2C2113737E}" dt="2021-08-12T16:06:47.391" v="20356" actId="207"/>
          <ac:spMkLst>
            <pc:docMk/>
            <pc:sldMk cId="3902927528" sldId="357"/>
            <ac:spMk id="2" creationId="{D4522332-5E78-4EDF-8834-31E416C1C671}"/>
          </ac:spMkLst>
        </pc:spChg>
        <pc:spChg chg="mod">
          <ac:chgData name="Antonova, Gabriela H" userId="8022fd9e-164b-460f-bb56-aba1b96d1e3a" providerId="ADAL" clId="{3AF1E196-A9E5-4638-8C3F-AB2C2113737E}" dt="2021-08-10T18:42:03.591" v="6927" actId="20577"/>
          <ac:spMkLst>
            <pc:docMk/>
            <pc:sldMk cId="3902927528" sldId="357"/>
            <ac:spMk id="3" creationId="{E0735DD4-453B-485F-A20B-CDCB5E1FDAC3}"/>
          </ac:spMkLst>
        </pc:spChg>
        <pc:spChg chg="mod">
          <ac:chgData name="Antonova, Gabriela H" userId="8022fd9e-164b-460f-bb56-aba1b96d1e3a" providerId="ADAL" clId="{3AF1E196-A9E5-4638-8C3F-AB2C2113737E}" dt="2021-08-16T18:12:19.979" v="26225" actId="20577"/>
          <ac:spMkLst>
            <pc:docMk/>
            <pc:sldMk cId="3902927528" sldId="357"/>
            <ac:spMk id="4" creationId="{99CC609C-98E7-419B-A972-7E3EC4BA6D22}"/>
          </ac:spMkLst>
        </pc:spChg>
        <pc:spChg chg="add del mod">
          <ac:chgData name="Antonova, Gabriela H" userId="8022fd9e-164b-460f-bb56-aba1b96d1e3a" providerId="ADAL" clId="{3AF1E196-A9E5-4638-8C3F-AB2C2113737E}" dt="2021-08-11T17:20:08.444" v="15595" actId="478"/>
          <ac:spMkLst>
            <pc:docMk/>
            <pc:sldMk cId="3902927528" sldId="357"/>
            <ac:spMk id="5" creationId="{F67A56E9-8B05-4C09-8F26-84814702C71D}"/>
          </ac:spMkLst>
        </pc:spChg>
        <pc:spChg chg="add mod">
          <ac:chgData name="Antonova, Gabriela H" userId="8022fd9e-164b-460f-bb56-aba1b96d1e3a" providerId="ADAL" clId="{3AF1E196-A9E5-4638-8C3F-AB2C2113737E}" dt="2021-08-11T23:37:49.350" v="17474"/>
          <ac:spMkLst>
            <pc:docMk/>
            <pc:sldMk cId="3902927528" sldId="357"/>
            <ac:spMk id="6" creationId="{C3D23D2F-8099-4664-9D40-9F09736CF5E5}"/>
          </ac:spMkLst>
        </pc:spChg>
        <pc:spChg chg="add mod">
          <ac:chgData name="Antonova, Gabriela H" userId="8022fd9e-164b-460f-bb56-aba1b96d1e3a" providerId="ADAL" clId="{3AF1E196-A9E5-4638-8C3F-AB2C2113737E}" dt="2021-08-12T14:54:09.844" v="19286" actId="255"/>
          <ac:spMkLst>
            <pc:docMk/>
            <pc:sldMk cId="3902927528" sldId="357"/>
            <ac:spMk id="8" creationId="{A344C554-AD59-4019-AD99-7289457D9288}"/>
          </ac:spMkLst>
        </pc:spChg>
        <pc:spChg chg="mod">
          <ac:chgData name="Antonova, Gabriela H" userId="8022fd9e-164b-460f-bb56-aba1b96d1e3a" providerId="ADAL" clId="{3AF1E196-A9E5-4638-8C3F-AB2C2113737E}" dt="2021-08-11T15:34:17.882" v="13263" actId="20577"/>
          <ac:spMkLst>
            <pc:docMk/>
            <pc:sldMk cId="3902927528" sldId="357"/>
            <ac:spMk id="11" creationId="{729FF87D-96E9-4C1C-9D9E-EDD13649AB5F}"/>
          </ac:spMkLst>
        </pc:spChg>
        <pc:graphicFrameChg chg="add mod">
          <ac:chgData name="Antonova, Gabriela H" userId="8022fd9e-164b-460f-bb56-aba1b96d1e3a" providerId="ADAL" clId="{3AF1E196-A9E5-4638-8C3F-AB2C2113737E}" dt="2021-08-12T17:36:38.374" v="24844" actId="113"/>
          <ac:graphicFrameMkLst>
            <pc:docMk/>
            <pc:sldMk cId="3902927528" sldId="357"/>
            <ac:graphicFrameMk id="7" creationId="{1EB12D50-6C24-4EFD-A394-85B9D744587D}"/>
          </ac:graphicFrameMkLst>
        </pc:graphicFrameChg>
        <pc:picChg chg="add mod">
          <ac:chgData name="Antonova, Gabriela H" userId="8022fd9e-164b-460f-bb56-aba1b96d1e3a" providerId="ADAL" clId="{3AF1E196-A9E5-4638-8C3F-AB2C2113737E}" dt="2021-08-12T16:06:18.519" v="20318" actId="1076"/>
          <ac:picMkLst>
            <pc:docMk/>
            <pc:sldMk cId="3902927528" sldId="357"/>
            <ac:picMk id="1026" creationId="{A43FAD7B-2609-4786-A38B-D0C68F45F082}"/>
          </ac:picMkLst>
        </pc:picChg>
      </pc:sldChg>
      <pc:sldChg chg="addSp delSp modSp add mod ord modNotesTx">
        <pc:chgData name="Antonova, Gabriela H" userId="8022fd9e-164b-460f-bb56-aba1b96d1e3a" providerId="ADAL" clId="{3AF1E196-A9E5-4638-8C3F-AB2C2113737E}" dt="2021-08-16T18:06:09.502" v="26201" actId="20577"/>
        <pc:sldMkLst>
          <pc:docMk/>
          <pc:sldMk cId="3534985956" sldId="358"/>
        </pc:sldMkLst>
        <pc:spChg chg="mod">
          <ac:chgData name="Antonova, Gabriela H" userId="8022fd9e-164b-460f-bb56-aba1b96d1e3a" providerId="ADAL" clId="{3AF1E196-A9E5-4638-8C3F-AB2C2113737E}" dt="2021-08-13T17:09:03.288" v="25815" actId="5793"/>
          <ac:spMkLst>
            <pc:docMk/>
            <pc:sldMk cId="3534985956" sldId="358"/>
            <ac:spMk id="3" creationId="{E0735DD4-453B-485F-A20B-CDCB5E1FDAC3}"/>
          </ac:spMkLst>
        </pc:spChg>
        <pc:spChg chg="mod">
          <ac:chgData name="Antonova, Gabriela H" userId="8022fd9e-164b-460f-bb56-aba1b96d1e3a" providerId="ADAL" clId="{3AF1E196-A9E5-4638-8C3F-AB2C2113737E}" dt="2021-08-16T18:06:09.502" v="26201" actId="20577"/>
          <ac:spMkLst>
            <pc:docMk/>
            <pc:sldMk cId="3534985956" sldId="358"/>
            <ac:spMk id="4" creationId="{99CC609C-98E7-419B-A972-7E3EC4BA6D22}"/>
          </ac:spMkLst>
        </pc:spChg>
        <pc:spChg chg="add del mod">
          <ac:chgData name="Antonova, Gabriela H" userId="8022fd9e-164b-460f-bb56-aba1b96d1e3a" providerId="ADAL" clId="{3AF1E196-A9E5-4638-8C3F-AB2C2113737E}" dt="2021-08-11T15:54:56.655" v="13775" actId="478"/>
          <ac:spMkLst>
            <pc:docMk/>
            <pc:sldMk cId="3534985956" sldId="358"/>
            <ac:spMk id="6" creationId="{FE446EEF-0918-411E-835F-4C40B46D920C}"/>
          </ac:spMkLst>
        </pc:spChg>
        <pc:spChg chg="add del mod">
          <ac:chgData name="Antonova, Gabriela H" userId="8022fd9e-164b-460f-bb56-aba1b96d1e3a" providerId="ADAL" clId="{3AF1E196-A9E5-4638-8C3F-AB2C2113737E}" dt="2021-08-11T15:54:54.537" v="13774" actId="478"/>
          <ac:spMkLst>
            <pc:docMk/>
            <pc:sldMk cId="3534985956" sldId="358"/>
            <ac:spMk id="7" creationId="{235F020D-0156-4ADD-AB63-D9A76EF0087C}"/>
          </ac:spMkLst>
        </pc:spChg>
        <pc:spChg chg="add del mod">
          <ac:chgData name="Antonova, Gabriela H" userId="8022fd9e-164b-460f-bb56-aba1b96d1e3a" providerId="ADAL" clId="{3AF1E196-A9E5-4638-8C3F-AB2C2113737E}" dt="2021-08-11T15:54:58.491" v="13776" actId="478"/>
          <ac:spMkLst>
            <pc:docMk/>
            <pc:sldMk cId="3534985956" sldId="358"/>
            <ac:spMk id="9" creationId="{78496412-D955-4ACE-9814-E0581296D9DE}"/>
          </ac:spMkLst>
        </pc:spChg>
        <pc:spChg chg="add del mod">
          <ac:chgData name="Antonova, Gabriela H" userId="8022fd9e-164b-460f-bb56-aba1b96d1e3a" providerId="ADAL" clId="{3AF1E196-A9E5-4638-8C3F-AB2C2113737E}" dt="2021-08-11T15:55:00.353" v="13777" actId="478"/>
          <ac:spMkLst>
            <pc:docMk/>
            <pc:sldMk cId="3534985956" sldId="358"/>
            <ac:spMk id="10" creationId="{DAA34481-1ED2-430A-AA0A-4CDBFB3DA872}"/>
          </ac:spMkLst>
        </pc:spChg>
        <pc:spChg chg="del">
          <ac:chgData name="Antonova, Gabriela H" userId="8022fd9e-164b-460f-bb56-aba1b96d1e3a" providerId="ADAL" clId="{3AF1E196-A9E5-4638-8C3F-AB2C2113737E}" dt="2021-08-11T15:36:17.113" v="13264" actId="22"/>
          <ac:spMkLst>
            <pc:docMk/>
            <pc:sldMk cId="3534985956" sldId="358"/>
            <ac:spMk id="11" creationId="{729FF87D-96E9-4C1C-9D9E-EDD13649AB5F}"/>
          </ac:spMkLst>
        </pc:spChg>
        <pc:spChg chg="add del mod topLvl">
          <ac:chgData name="Antonova, Gabriela H" userId="8022fd9e-164b-460f-bb56-aba1b96d1e3a" providerId="ADAL" clId="{3AF1E196-A9E5-4638-8C3F-AB2C2113737E}" dt="2021-08-11T16:03:18.706" v="13873" actId="478"/>
          <ac:spMkLst>
            <pc:docMk/>
            <pc:sldMk cId="3534985956" sldId="358"/>
            <ac:spMk id="13" creationId="{EE0F924A-08F5-4E9E-9CF7-68F60C115170}"/>
          </ac:spMkLst>
        </pc:spChg>
        <pc:spChg chg="add del mod topLvl">
          <ac:chgData name="Antonova, Gabriela H" userId="8022fd9e-164b-460f-bb56-aba1b96d1e3a" providerId="ADAL" clId="{3AF1E196-A9E5-4638-8C3F-AB2C2113737E}" dt="2021-08-11T16:03:16.680" v="13872" actId="478"/>
          <ac:spMkLst>
            <pc:docMk/>
            <pc:sldMk cId="3534985956" sldId="358"/>
            <ac:spMk id="14" creationId="{B787B848-0CCE-41F0-BAA3-9B4C4C99D34D}"/>
          </ac:spMkLst>
        </pc:spChg>
        <pc:spChg chg="add mod">
          <ac:chgData name="Antonova, Gabriela H" userId="8022fd9e-164b-460f-bb56-aba1b96d1e3a" providerId="ADAL" clId="{3AF1E196-A9E5-4638-8C3F-AB2C2113737E}" dt="2021-08-12T14:52:53.754" v="19278" actId="255"/>
          <ac:spMkLst>
            <pc:docMk/>
            <pc:sldMk cId="3534985956" sldId="358"/>
            <ac:spMk id="16" creationId="{9C8A3368-347B-4E79-9893-67E4E68F12FE}"/>
          </ac:spMkLst>
        </pc:spChg>
        <pc:spChg chg="add mod ord">
          <ac:chgData name="Antonova, Gabriela H" userId="8022fd9e-164b-460f-bb56-aba1b96d1e3a" providerId="ADAL" clId="{3AF1E196-A9E5-4638-8C3F-AB2C2113737E}" dt="2021-08-11T16:35:37.109" v="15000" actId="167"/>
          <ac:spMkLst>
            <pc:docMk/>
            <pc:sldMk cId="3534985956" sldId="358"/>
            <ac:spMk id="17" creationId="{4AD7E08C-006D-4678-AB34-238C22C26152}"/>
          </ac:spMkLst>
        </pc:spChg>
        <pc:grpChg chg="add del mod">
          <ac:chgData name="Antonova, Gabriela H" userId="8022fd9e-164b-460f-bb56-aba1b96d1e3a" providerId="ADAL" clId="{3AF1E196-A9E5-4638-8C3F-AB2C2113737E}" dt="2021-08-11T16:03:16.680" v="13872" actId="478"/>
          <ac:grpSpMkLst>
            <pc:docMk/>
            <pc:sldMk cId="3534985956" sldId="358"/>
            <ac:grpSpMk id="12" creationId="{85CD6621-235B-445A-AF63-060CA1A1D25D}"/>
          </ac:grpSpMkLst>
        </pc:grpChg>
        <pc:graphicFrameChg chg="add mod modGraphic">
          <ac:chgData name="Antonova, Gabriela H" userId="8022fd9e-164b-460f-bb56-aba1b96d1e3a" providerId="ADAL" clId="{3AF1E196-A9E5-4638-8C3F-AB2C2113737E}" dt="2021-08-13T17:07:08.294" v="25699" actId="255"/>
          <ac:graphicFrameMkLst>
            <pc:docMk/>
            <pc:sldMk cId="3534985956" sldId="358"/>
            <ac:graphicFrameMk id="8" creationId="{D7064274-4BAE-487C-8CD4-E7CE5A597091}"/>
          </ac:graphicFrameMkLst>
        </pc:graphicFrameChg>
        <pc:picChg chg="add mod ord">
          <ac:chgData name="Antonova, Gabriela H" userId="8022fd9e-164b-460f-bb56-aba1b96d1e3a" providerId="ADAL" clId="{3AF1E196-A9E5-4638-8C3F-AB2C2113737E}" dt="2021-08-11T16:35:39.809" v="15001" actId="1076"/>
          <ac:picMkLst>
            <pc:docMk/>
            <pc:sldMk cId="3534985956" sldId="358"/>
            <ac:picMk id="5" creationId="{16CEC634-3C6C-4676-9254-B5E286F99A15}"/>
          </ac:picMkLst>
        </pc:picChg>
      </pc:sldChg>
      <pc:sldChg chg="addSp delSp modSp mod">
        <pc:chgData name="Antonova, Gabriela H" userId="8022fd9e-164b-460f-bb56-aba1b96d1e3a" providerId="ADAL" clId="{3AF1E196-A9E5-4638-8C3F-AB2C2113737E}" dt="2021-08-12T18:07:50.372" v="25163" actId="20577"/>
        <pc:sldMkLst>
          <pc:docMk/>
          <pc:sldMk cId="4204780918" sldId="359"/>
        </pc:sldMkLst>
        <pc:spChg chg="mod">
          <ac:chgData name="Antonova, Gabriela H" userId="8022fd9e-164b-460f-bb56-aba1b96d1e3a" providerId="ADAL" clId="{3AF1E196-A9E5-4638-8C3F-AB2C2113737E}" dt="2021-08-10T21:55:23.513" v="10276" actId="1076"/>
          <ac:spMkLst>
            <pc:docMk/>
            <pc:sldMk cId="4204780918" sldId="359"/>
            <ac:spMk id="2" creationId="{3B2E7E37-830B-46F2-A986-2D2834DE7DD1}"/>
          </ac:spMkLst>
        </pc:spChg>
        <pc:spChg chg="add del">
          <ac:chgData name="Antonova, Gabriela H" userId="8022fd9e-164b-460f-bb56-aba1b96d1e3a" providerId="ADAL" clId="{3AF1E196-A9E5-4638-8C3F-AB2C2113737E}" dt="2021-08-10T19:04:34.632" v="6937"/>
          <ac:spMkLst>
            <pc:docMk/>
            <pc:sldMk cId="4204780918" sldId="359"/>
            <ac:spMk id="3" creationId="{48224577-22FA-48F1-93C9-6D6272C833FA}"/>
          </ac:spMkLst>
        </pc:spChg>
        <pc:spChg chg="mod">
          <ac:chgData name="Antonova, Gabriela H" userId="8022fd9e-164b-460f-bb56-aba1b96d1e3a" providerId="ADAL" clId="{3AF1E196-A9E5-4638-8C3F-AB2C2113737E}" dt="2021-08-10T21:01:46.611" v="8395" actId="20577"/>
          <ac:spMkLst>
            <pc:docMk/>
            <pc:sldMk cId="4204780918" sldId="359"/>
            <ac:spMk id="4" creationId="{13EBFD8C-F163-43C3-A795-4BF4496614CC}"/>
          </ac:spMkLst>
        </pc:spChg>
        <pc:spChg chg="mod">
          <ac:chgData name="Antonova, Gabriela H" userId="8022fd9e-164b-460f-bb56-aba1b96d1e3a" providerId="ADAL" clId="{3AF1E196-A9E5-4638-8C3F-AB2C2113737E}" dt="2021-08-12T18:07:34.915" v="25157" actId="948"/>
          <ac:spMkLst>
            <pc:docMk/>
            <pc:sldMk cId="4204780918" sldId="359"/>
            <ac:spMk id="7" creationId="{01D61D5C-BD21-4C06-9CC2-3DE5DA8BF300}"/>
          </ac:spMkLst>
        </pc:spChg>
        <pc:spChg chg="mod">
          <ac:chgData name="Antonova, Gabriela H" userId="8022fd9e-164b-460f-bb56-aba1b96d1e3a" providerId="ADAL" clId="{3AF1E196-A9E5-4638-8C3F-AB2C2113737E}" dt="2021-08-12T18:07:50.372" v="25163" actId="20577"/>
          <ac:spMkLst>
            <pc:docMk/>
            <pc:sldMk cId="4204780918" sldId="359"/>
            <ac:spMk id="8" creationId="{729D891E-FE4E-42EB-9316-EDE60E3BA5F9}"/>
          </ac:spMkLst>
        </pc:spChg>
        <pc:spChg chg="add del mod">
          <ac:chgData name="Antonova, Gabriela H" userId="8022fd9e-164b-460f-bb56-aba1b96d1e3a" providerId="ADAL" clId="{3AF1E196-A9E5-4638-8C3F-AB2C2113737E}" dt="2021-08-11T18:07:59.641" v="15758" actId="478"/>
          <ac:spMkLst>
            <pc:docMk/>
            <pc:sldMk cId="4204780918" sldId="359"/>
            <ac:spMk id="10" creationId="{4816E93F-5F3B-4389-82FA-A92386DDBE8A}"/>
          </ac:spMkLst>
        </pc:spChg>
        <pc:graphicFrameChg chg="add mod">
          <ac:chgData name="Antonova, Gabriela H" userId="8022fd9e-164b-460f-bb56-aba1b96d1e3a" providerId="ADAL" clId="{3AF1E196-A9E5-4638-8C3F-AB2C2113737E}" dt="2021-08-10T19:04:29.839" v="6936"/>
          <ac:graphicFrameMkLst>
            <pc:docMk/>
            <pc:sldMk cId="4204780918" sldId="359"/>
            <ac:graphicFrameMk id="9" creationId="{A9559431-2F58-4071-B5C8-9569AC23A460}"/>
          </ac:graphicFrameMkLst>
        </pc:graphicFrameChg>
        <pc:graphicFrameChg chg="add del mod">
          <ac:chgData name="Antonova, Gabriela H" userId="8022fd9e-164b-460f-bb56-aba1b96d1e3a" providerId="ADAL" clId="{3AF1E196-A9E5-4638-8C3F-AB2C2113737E}" dt="2021-08-11T18:07:39.674" v="15754" actId="478"/>
          <ac:graphicFrameMkLst>
            <pc:docMk/>
            <pc:sldMk cId="4204780918" sldId="359"/>
            <ac:graphicFrameMk id="11" creationId="{A9559431-2F58-4071-B5C8-9569AC23A460}"/>
          </ac:graphicFrameMkLst>
        </pc:graphicFrameChg>
        <pc:picChg chg="add del mod">
          <ac:chgData name="Antonova, Gabriela H" userId="8022fd9e-164b-460f-bb56-aba1b96d1e3a" providerId="ADAL" clId="{3AF1E196-A9E5-4638-8C3F-AB2C2113737E}" dt="2021-08-11T18:07:55.963" v="15755" actId="478"/>
          <ac:picMkLst>
            <pc:docMk/>
            <pc:sldMk cId="4204780918" sldId="359"/>
            <ac:picMk id="2050" creationId="{1622317D-9464-4A09-85B5-3D8C7BCE81A7}"/>
          </ac:picMkLst>
        </pc:picChg>
        <pc:picChg chg="add mod">
          <ac:chgData name="Antonova, Gabriela H" userId="8022fd9e-164b-460f-bb56-aba1b96d1e3a" providerId="ADAL" clId="{3AF1E196-A9E5-4638-8C3F-AB2C2113737E}" dt="2021-08-12T14:42:45.231" v="19210" actId="1076"/>
          <ac:picMkLst>
            <pc:docMk/>
            <pc:sldMk cId="4204780918" sldId="359"/>
            <ac:picMk id="2052" creationId="{31922A80-5EDF-45FC-96CC-B07CF88B2938}"/>
          </ac:picMkLst>
        </pc:picChg>
      </pc:sldChg>
      <pc:sldChg chg="modSp add mod">
        <pc:chgData name="Antonova, Gabriela H" userId="8022fd9e-164b-460f-bb56-aba1b96d1e3a" providerId="ADAL" clId="{3AF1E196-A9E5-4638-8C3F-AB2C2113737E}" dt="2021-08-13T17:06:46.615" v="25676" actId="20577"/>
        <pc:sldMkLst>
          <pc:docMk/>
          <pc:sldMk cId="1879030968" sldId="360"/>
        </pc:sldMkLst>
        <pc:spChg chg="mod">
          <ac:chgData name="Antonova, Gabriela H" userId="8022fd9e-164b-460f-bb56-aba1b96d1e3a" providerId="ADAL" clId="{3AF1E196-A9E5-4638-8C3F-AB2C2113737E}" dt="2021-08-10T21:06:45.712" v="8624" actId="14100"/>
          <ac:spMkLst>
            <pc:docMk/>
            <pc:sldMk cId="1879030968" sldId="360"/>
            <ac:spMk id="4" creationId="{99CC609C-98E7-419B-A972-7E3EC4BA6D22}"/>
          </ac:spMkLst>
        </pc:spChg>
        <pc:graphicFrameChg chg="mod">
          <ac:chgData name="Antonova, Gabriela H" userId="8022fd9e-164b-460f-bb56-aba1b96d1e3a" providerId="ADAL" clId="{3AF1E196-A9E5-4638-8C3F-AB2C2113737E}" dt="2021-08-13T17:06:46.615" v="25676" actId="20577"/>
          <ac:graphicFrameMkLst>
            <pc:docMk/>
            <pc:sldMk cId="1879030968" sldId="360"/>
            <ac:graphicFrameMk id="9" creationId="{8A10EAEA-4701-4DBD-BA64-38F76DDF9866}"/>
          </ac:graphicFrameMkLst>
        </pc:graphicFrameChg>
      </pc:sldChg>
      <pc:sldChg chg="modSp add del">
        <pc:chgData name="Antonova, Gabriela H" userId="8022fd9e-164b-460f-bb56-aba1b96d1e3a" providerId="ADAL" clId="{3AF1E196-A9E5-4638-8C3F-AB2C2113737E}" dt="2021-08-10T19:19:13.458" v="7203" actId="47"/>
        <pc:sldMkLst>
          <pc:docMk/>
          <pc:sldMk cId="32260956" sldId="361"/>
        </pc:sldMkLst>
        <pc:graphicFrameChg chg="mod">
          <ac:chgData name="Antonova, Gabriela H" userId="8022fd9e-164b-460f-bb56-aba1b96d1e3a" providerId="ADAL" clId="{3AF1E196-A9E5-4638-8C3F-AB2C2113737E}" dt="2021-08-10T19:13:01.206" v="6954" actId="208"/>
          <ac:graphicFrameMkLst>
            <pc:docMk/>
            <pc:sldMk cId="32260956" sldId="361"/>
            <ac:graphicFrameMk id="9" creationId="{8A10EAEA-4701-4DBD-BA64-38F76DDF9866}"/>
          </ac:graphicFrameMkLst>
        </pc:graphicFrameChg>
      </pc:sldChg>
      <pc:sldChg chg="modSp add del">
        <pc:chgData name="Antonova, Gabriela H" userId="8022fd9e-164b-460f-bb56-aba1b96d1e3a" providerId="ADAL" clId="{3AF1E196-A9E5-4638-8C3F-AB2C2113737E}" dt="2021-08-10T19:19:14.711" v="7204" actId="47"/>
        <pc:sldMkLst>
          <pc:docMk/>
          <pc:sldMk cId="1068086399" sldId="362"/>
        </pc:sldMkLst>
        <pc:graphicFrameChg chg="mod">
          <ac:chgData name="Antonova, Gabriela H" userId="8022fd9e-164b-460f-bb56-aba1b96d1e3a" providerId="ADAL" clId="{3AF1E196-A9E5-4638-8C3F-AB2C2113737E}" dt="2021-08-10T19:13:10.871" v="6956" actId="2085"/>
          <ac:graphicFrameMkLst>
            <pc:docMk/>
            <pc:sldMk cId="1068086399" sldId="362"/>
            <ac:graphicFrameMk id="9" creationId="{8A10EAEA-4701-4DBD-BA64-38F76DDF9866}"/>
          </ac:graphicFrameMkLst>
        </pc:graphicFrameChg>
      </pc:sldChg>
      <pc:sldChg chg="modSp mod">
        <pc:chgData name="Antonova, Gabriela H" userId="8022fd9e-164b-460f-bb56-aba1b96d1e3a" providerId="ADAL" clId="{3AF1E196-A9E5-4638-8C3F-AB2C2113737E}" dt="2021-08-12T14:43:21.316" v="19214" actId="2711"/>
        <pc:sldMkLst>
          <pc:docMk/>
          <pc:sldMk cId="1032114146" sldId="363"/>
        </pc:sldMkLst>
        <pc:spChg chg="mod">
          <ac:chgData name="Antonova, Gabriela H" userId="8022fd9e-164b-460f-bb56-aba1b96d1e3a" providerId="ADAL" clId="{3AF1E196-A9E5-4638-8C3F-AB2C2113737E}" dt="2021-08-12T14:43:21.316" v="19214" actId="2711"/>
          <ac:spMkLst>
            <pc:docMk/>
            <pc:sldMk cId="1032114146" sldId="363"/>
            <ac:spMk id="2" creationId="{F6608050-7EBB-44CA-BFF5-86A5B651F86B}"/>
          </ac:spMkLst>
        </pc:spChg>
        <pc:spChg chg="mod">
          <ac:chgData name="Antonova, Gabriela H" userId="8022fd9e-164b-460f-bb56-aba1b96d1e3a" providerId="ADAL" clId="{3AF1E196-A9E5-4638-8C3F-AB2C2113737E}" dt="2021-08-10T21:01:58.353" v="8397" actId="20577"/>
          <ac:spMkLst>
            <pc:docMk/>
            <pc:sldMk cId="1032114146" sldId="363"/>
            <ac:spMk id="4" creationId="{29BADAF4-5019-4F37-A169-C3175D04D143}"/>
          </ac:spMkLst>
        </pc:spChg>
      </pc:sldChg>
      <pc:sldChg chg="add del">
        <pc:chgData name="Antonova, Gabriela H" userId="8022fd9e-164b-460f-bb56-aba1b96d1e3a" providerId="ADAL" clId="{3AF1E196-A9E5-4638-8C3F-AB2C2113737E}" dt="2021-08-10T19:19:48.810" v="7208" actId="47"/>
        <pc:sldMkLst>
          <pc:docMk/>
          <pc:sldMk cId="750827062" sldId="365"/>
        </pc:sldMkLst>
      </pc:sldChg>
      <pc:sldChg chg="modSp add mod">
        <pc:chgData name="Antonova, Gabriela H" userId="8022fd9e-164b-460f-bb56-aba1b96d1e3a" providerId="ADAL" clId="{3AF1E196-A9E5-4638-8C3F-AB2C2113737E}" dt="2021-08-16T18:05:53.600" v="26157" actId="20577"/>
        <pc:sldMkLst>
          <pc:docMk/>
          <pc:sldMk cId="1538866920" sldId="366"/>
        </pc:sldMkLst>
        <pc:spChg chg="mod">
          <ac:chgData name="Antonova, Gabriela H" userId="8022fd9e-164b-460f-bb56-aba1b96d1e3a" providerId="ADAL" clId="{3AF1E196-A9E5-4638-8C3F-AB2C2113737E}" dt="2021-08-16T18:05:53.600" v="26157" actId="20577"/>
          <ac:spMkLst>
            <pc:docMk/>
            <pc:sldMk cId="1538866920" sldId="366"/>
            <ac:spMk id="4" creationId="{99CC609C-98E7-419B-A972-7E3EC4BA6D22}"/>
          </ac:spMkLst>
        </pc:spChg>
        <pc:graphicFrameChg chg="mod">
          <ac:chgData name="Antonova, Gabriela H" userId="8022fd9e-164b-460f-bb56-aba1b96d1e3a" providerId="ADAL" clId="{3AF1E196-A9E5-4638-8C3F-AB2C2113737E}" dt="2021-08-16T18:05:14.547" v="26135" actId="255"/>
          <ac:graphicFrameMkLst>
            <pc:docMk/>
            <pc:sldMk cId="1538866920" sldId="366"/>
            <ac:graphicFrameMk id="9" creationId="{8A10EAEA-4701-4DBD-BA64-38F76DDF9866}"/>
          </ac:graphicFrameMkLst>
        </pc:graphicFrameChg>
      </pc:sldChg>
      <pc:sldChg chg="modSp add mod">
        <pc:chgData name="Antonova, Gabriela H" userId="8022fd9e-164b-460f-bb56-aba1b96d1e3a" providerId="ADAL" clId="{3AF1E196-A9E5-4638-8C3F-AB2C2113737E}" dt="2021-08-13T17:06:54.485" v="25698" actId="20577"/>
        <pc:sldMkLst>
          <pc:docMk/>
          <pc:sldMk cId="3447641328" sldId="367"/>
        </pc:sldMkLst>
        <pc:spChg chg="mod">
          <ac:chgData name="Antonova, Gabriela H" userId="8022fd9e-164b-460f-bb56-aba1b96d1e3a" providerId="ADAL" clId="{3AF1E196-A9E5-4638-8C3F-AB2C2113737E}" dt="2021-08-10T21:08:30.057" v="8712" actId="1076"/>
          <ac:spMkLst>
            <pc:docMk/>
            <pc:sldMk cId="3447641328" sldId="367"/>
            <ac:spMk id="4" creationId="{99CC609C-98E7-419B-A972-7E3EC4BA6D22}"/>
          </ac:spMkLst>
        </pc:spChg>
        <pc:graphicFrameChg chg="mod">
          <ac:chgData name="Antonova, Gabriela H" userId="8022fd9e-164b-460f-bb56-aba1b96d1e3a" providerId="ADAL" clId="{3AF1E196-A9E5-4638-8C3F-AB2C2113737E}" dt="2021-08-13T17:06:54.485" v="25698" actId="20577"/>
          <ac:graphicFrameMkLst>
            <pc:docMk/>
            <pc:sldMk cId="3447641328" sldId="367"/>
            <ac:graphicFrameMk id="9" creationId="{8A10EAEA-4701-4DBD-BA64-38F76DDF9866}"/>
          </ac:graphicFrameMkLst>
        </pc:graphicFrameChg>
      </pc:sldChg>
      <pc:sldChg chg="modSp add mod">
        <pc:chgData name="Antonova, Gabriela H" userId="8022fd9e-164b-460f-bb56-aba1b96d1e3a" providerId="ADAL" clId="{3AF1E196-A9E5-4638-8C3F-AB2C2113737E}" dt="2021-08-10T21:09:33.197" v="8796" actId="20577"/>
        <pc:sldMkLst>
          <pc:docMk/>
          <pc:sldMk cId="1970698012" sldId="368"/>
        </pc:sldMkLst>
        <pc:spChg chg="mod">
          <ac:chgData name="Antonova, Gabriela H" userId="8022fd9e-164b-460f-bb56-aba1b96d1e3a" providerId="ADAL" clId="{3AF1E196-A9E5-4638-8C3F-AB2C2113737E}" dt="2021-08-10T21:09:33.197" v="8796" actId="20577"/>
          <ac:spMkLst>
            <pc:docMk/>
            <pc:sldMk cId="1970698012" sldId="368"/>
            <ac:spMk id="4" creationId="{99CC609C-98E7-419B-A972-7E3EC4BA6D22}"/>
          </ac:spMkLst>
        </pc:spChg>
        <pc:graphicFrameChg chg="mod">
          <ac:chgData name="Antonova, Gabriela H" userId="8022fd9e-164b-460f-bb56-aba1b96d1e3a" providerId="ADAL" clId="{3AF1E196-A9E5-4638-8C3F-AB2C2113737E}" dt="2021-08-10T19:19:36.520" v="7207" actId="208"/>
          <ac:graphicFrameMkLst>
            <pc:docMk/>
            <pc:sldMk cId="1970698012" sldId="368"/>
            <ac:graphicFrameMk id="9" creationId="{8A10EAEA-4701-4DBD-BA64-38F76DDF9866}"/>
          </ac:graphicFrameMkLst>
        </pc:graphicFrameChg>
      </pc:sldChg>
      <pc:sldChg chg="addSp delSp modSp add mod modNotesTx">
        <pc:chgData name="Antonova, Gabriela H" userId="8022fd9e-164b-460f-bb56-aba1b96d1e3a" providerId="ADAL" clId="{3AF1E196-A9E5-4638-8C3F-AB2C2113737E}" dt="2021-08-13T19:38:00.829" v="26132" actId="20577"/>
        <pc:sldMkLst>
          <pc:docMk/>
          <pc:sldMk cId="2566768274" sldId="369"/>
        </pc:sldMkLst>
        <pc:spChg chg="mod">
          <ac:chgData name="Antonova, Gabriela H" userId="8022fd9e-164b-460f-bb56-aba1b96d1e3a" providerId="ADAL" clId="{3AF1E196-A9E5-4638-8C3F-AB2C2113737E}" dt="2021-08-13T19:38:00.829" v="26132" actId="20577"/>
          <ac:spMkLst>
            <pc:docMk/>
            <pc:sldMk cId="2566768274" sldId="369"/>
            <ac:spMk id="3" creationId="{E0735DD4-453B-485F-A20B-CDCB5E1FDAC3}"/>
          </ac:spMkLst>
        </pc:spChg>
        <pc:spChg chg="mod">
          <ac:chgData name="Antonova, Gabriela H" userId="8022fd9e-164b-460f-bb56-aba1b96d1e3a" providerId="ADAL" clId="{3AF1E196-A9E5-4638-8C3F-AB2C2113737E}" dt="2021-08-10T21:07:01.915" v="8626" actId="14100"/>
          <ac:spMkLst>
            <pc:docMk/>
            <pc:sldMk cId="2566768274" sldId="369"/>
            <ac:spMk id="4" creationId="{99CC609C-98E7-419B-A972-7E3EC4BA6D22}"/>
          </ac:spMkLst>
        </pc:spChg>
        <pc:spChg chg="del">
          <ac:chgData name="Antonova, Gabriela H" userId="8022fd9e-164b-460f-bb56-aba1b96d1e3a" providerId="ADAL" clId="{3AF1E196-A9E5-4638-8C3F-AB2C2113737E}" dt="2021-08-11T16:13:34.023" v="13897" actId="22"/>
          <ac:spMkLst>
            <pc:docMk/>
            <pc:sldMk cId="2566768274" sldId="369"/>
            <ac:spMk id="11" creationId="{729FF87D-96E9-4C1C-9D9E-EDD13649AB5F}"/>
          </ac:spMkLst>
        </pc:spChg>
        <pc:spChg chg="add del mod">
          <ac:chgData name="Antonova, Gabriela H" userId="8022fd9e-164b-460f-bb56-aba1b96d1e3a" providerId="ADAL" clId="{3AF1E196-A9E5-4638-8C3F-AB2C2113737E}" dt="2021-08-12T14:57:29.006" v="19301" actId="478"/>
          <ac:spMkLst>
            <pc:docMk/>
            <pc:sldMk cId="2566768274" sldId="369"/>
            <ac:spMk id="14" creationId="{6297737C-AB1B-43CC-87E3-B9ABF68E36FC}"/>
          </ac:spMkLst>
        </pc:spChg>
        <pc:spChg chg="add del mod">
          <ac:chgData name="Antonova, Gabriela H" userId="8022fd9e-164b-460f-bb56-aba1b96d1e3a" providerId="ADAL" clId="{3AF1E196-A9E5-4638-8C3F-AB2C2113737E}" dt="2021-08-12T14:57:26.736" v="19300" actId="21"/>
          <ac:spMkLst>
            <pc:docMk/>
            <pc:sldMk cId="2566768274" sldId="369"/>
            <ac:spMk id="16" creationId="{A29AAC74-03E3-41BB-81F3-06A034DE6A35}"/>
          </ac:spMkLst>
        </pc:spChg>
        <pc:spChg chg="add mod ord">
          <ac:chgData name="Antonova, Gabriela H" userId="8022fd9e-164b-460f-bb56-aba1b96d1e3a" providerId="ADAL" clId="{3AF1E196-A9E5-4638-8C3F-AB2C2113737E}" dt="2021-08-11T23:40:09.668" v="17510" actId="207"/>
          <ac:spMkLst>
            <pc:docMk/>
            <pc:sldMk cId="2566768274" sldId="369"/>
            <ac:spMk id="17" creationId="{34D183E1-A6D4-4F61-8BFC-88B4BC97049D}"/>
          </ac:spMkLst>
        </pc:spChg>
        <pc:spChg chg="add mod">
          <ac:chgData name="Antonova, Gabriela H" userId="8022fd9e-164b-460f-bb56-aba1b96d1e3a" providerId="ADAL" clId="{3AF1E196-A9E5-4638-8C3F-AB2C2113737E}" dt="2021-08-12T14:57:29.523" v="19302"/>
          <ac:spMkLst>
            <pc:docMk/>
            <pc:sldMk cId="2566768274" sldId="369"/>
            <ac:spMk id="18" creationId="{283AF5C1-550C-4187-BD4B-3CD3D00B3440}"/>
          </ac:spMkLst>
        </pc:spChg>
        <pc:graphicFrameChg chg="add mod">
          <ac:chgData name="Antonova, Gabriela H" userId="8022fd9e-164b-460f-bb56-aba1b96d1e3a" providerId="ADAL" clId="{3AF1E196-A9E5-4638-8C3F-AB2C2113737E}" dt="2021-08-11T16:24:53.233" v="14773" actId="1076"/>
          <ac:graphicFrameMkLst>
            <pc:docMk/>
            <pc:sldMk cId="2566768274" sldId="369"/>
            <ac:graphicFrameMk id="13" creationId="{E696DC4A-9F73-466E-9961-B045E6869819}"/>
          </ac:graphicFrameMkLst>
        </pc:graphicFrameChg>
        <pc:graphicFrameChg chg="add mod">
          <ac:chgData name="Antonova, Gabriela H" userId="8022fd9e-164b-460f-bb56-aba1b96d1e3a" providerId="ADAL" clId="{3AF1E196-A9E5-4638-8C3F-AB2C2113737E}" dt="2021-08-12T17:37:14.197" v="24861" actId="20577"/>
          <ac:graphicFrameMkLst>
            <pc:docMk/>
            <pc:sldMk cId="2566768274" sldId="369"/>
            <ac:graphicFrameMk id="15" creationId="{B1894C55-914D-4951-9A86-3B282D8D18EE}"/>
          </ac:graphicFrameMkLst>
        </pc:graphicFrameChg>
        <pc:picChg chg="add mod ord">
          <ac:chgData name="Antonova, Gabriela H" userId="8022fd9e-164b-460f-bb56-aba1b96d1e3a" providerId="ADAL" clId="{3AF1E196-A9E5-4638-8C3F-AB2C2113737E}" dt="2021-08-11T16:17:57.660" v="13958" actId="1036"/>
          <ac:picMkLst>
            <pc:docMk/>
            <pc:sldMk cId="2566768274" sldId="369"/>
            <ac:picMk id="5" creationId="{392B24B9-DB0E-442A-BB99-7D0656965E6E}"/>
          </ac:picMkLst>
        </pc:picChg>
        <pc:picChg chg="add mod">
          <ac:chgData name="Antonova, Gabriela H" userId="8022fd9e-164b-460f-bb56-aba1b96d1e3a" providerId="ADAL" clId="{3AF1E196-A9E5-4638-8C3F-AB2C2113737E}" dt="2021-08-11T16:17:57.660" v="13958" actId="1036"/>
          <ac:picMkLst>
            <pc:docMk/>
            <pc:sldMk cId="2566768274" sldId="369"/>
            <ac:picMk id="7" creationId="{A692DE12-1341-4DB3-8322-0D45A3D83DE0}"/>
          </ac:picMkLst>
        </pc:picChg>
        <pc:picChg chg="add mod">
          <ac:chgData name="Antonova, Gabriela H" userId="8022fd9e-164b-460f-bb56-aba1b96d1e3a" providerId="ADAL" clId="{3AF1E196-A9E5-4638-8C3F-AB2C2113737E}" dt="2021-08-11T16:17:59.883" v="13959" actId="1036"/>
          <ac:picMkLst>
            <pc:docMk/>
            <pc:sldMk cId="2566768274" sldId="369"/>
            <ac:picMk id="9" creationId="{61F6DAC3-55F3-4821-8FC9-76F286981C68}"/>
          </ac:picMkLst>
        </pc:picChg>
        <pc:picChg chg="add mod">
          <ac:chgData name="Antonova, Gabriela H" userId="8022fd9e-164b-460f-bb56-aba1b96d1e3a" providerId="ADAL" clId="{3AF1E196-A9E5-4638-8C3F-AB2C2113737E}" dt="2021-08-11T16:17:57.660" v="13958" actId="1036"/>
          <ac:picMkLst>
            <pc:docMk/>
            <pc:sldMk cId="2566768274" sldId="369"/>
            <ac:picMk id="12" creationId="{F3DCBC3B-6C5E-40F9-8A14-58570F31DB0A}"/>
          </ac:picMkLst>
        </pc:picChg>
      </pc:sldChg>
      <pc:sldChg chg="addSp delSp modSp add mod modNotesTx">
        <pc:chgData name="Antonova, Gabriela H" userId="8022fd9e-164b-460f-bb56-aba1b96d1e3a" providerId="ADAL" clId="{3AF1E196-A9E5-4638-8C3F-AB2C2113737E}" dt="2021-08-13T17:14:10.338" v="25839" actId="1076"/>
        <pc:sldMkLst>
          <pc:docMk/>
          <pc:sldMk cId="1885187189" sldId="370"/>
        </pc:sldMkLst>
        <pc:spChg chg="add mod ord">
          <ac:chgData name="Antonova, Gabriela H" userId="8022fd9e-164b-460f-bb56-aba1b96d1e3a" providerId="ADAL" clId="{3AF1E196-A9E5-4638-8C3F-AB2C2113737E}" dt="2021-08-11T23:40:18.462" v="17511" actId="207"/>
          <ac:spMkLst>
            <pc:docMk/>
            <pc:sldMk cId="1885187189" sldId="370"/>
            <ac:spMk id="2" creationId="{4D53017F-5255-4C6C-91B5-177CDCA1E535}"/>
          </ac:spMkLst>
        </pc:spChg>
        <pc:spChg chg="mod">
          <ac:chgData name="Antonova, Gabriela H" userId="8022fd9e-164b-460f-bb56-aba1b96d1e3a" providerId="ADAL" clId="{3AF1E196-A9E5-4638-8C3F-AB2C2113737E}" dt="2021-08-10T19:21:51.011" v="7372" actId="20577"/>
          <ac:spMkLst>
            <pc:docMk/>
            <pc:sldMk cId="1885187189" sldId="370"/>
            <ac:spMk id="3" creationId="{E0735DD4-453B-485F-A20B-CDCB5E1FDAC3}"/>
          </ac:spMkLst>
        </pc:spChg>
        <pc:spChg chg="mod">
          <ac:chgData name="Antonova, Gabriela H" userId="8022fd9e-164b-460f-bb56-aba1b96d1e3a" providerId="ADAL" clId="{3AF1E196-A9E5-4638-8C3F-AB2C2113737E}" dt="2021-08-10T21:07:14.264" v="8628" actId="14100"/>
          <ac:spMkLst>
            <pc:docMk/>
            <pc:sldMk cId="1885187189" sldId="370"/>
            <ac:spMk id="4" creationId="{99CC609C-98E7-419B-A972-7E3EC4BA6D22}"/>
          </ac:spMkLst>
        </pc:spChg>
        <pc:spChg chg="add mod">
          <ac:chgData name="Antonova, Gabriela H" userId="8022fd9e-164b-460f-bb56-aba1b96d1e3a" providerId="ADAL" clId="{3AF1E196-A9E5-4638-8C3F-AB2C2113737E}" dt="2021-08-12T14:58:19.759" v="19311" actId="1076"/>
          <ac:spMkLst>
            <pc:docMk/>
            <pc:sldMk cId="1885187189" sldId="370"/>
            <ac:spMk id="6" creationId="{F0A611B3-226A-4625-B705-6793A8B70475}"/>
          </ac:spMkLst>
        </pc:spChg>
        <pc:spChg chg="add mod">
          <ac:chgData name="Antonova, Gabriela H" userId="8022fd9e-164b-460f-bb56-aba1b96d1e3a" providerId="ADAL" clId="{3AF1E196-A9E5-4638-8C3F-AB2C2113737E}" dt="2021-08-13T17:14:10.338" v="25839" actId="1076"/>
          <ac:spMkLst>
            <pc:docMk/>
            <pc:sldMk cId="1885187189" sldId="370"/>
            <ac:spMk id="7" creationId="{2101AAA7-D30E-4711-934C-4EC21220A04E}"/>
          </ac:spMkLst>
        </pc:spChg>
        <pc:spChg chg="del">
          <ac:chgData name="Antonova, Gabriela H" userId="8022fd9e-164b-460f-bb56-aba1b96d1e3a" providerId="ADAL" clId="{3AF1E196-A9E5-4638-8C3F-AB2C2113737E}" dt="2021-08-11T16:25:33.254" v="14783" actId="478"/>
          <ac:spMkLst>
            <pc:docMk/>
            <pc:sldMk cId="1885187189" sldId="370"/>
            <ac:spMk id="11" creationId="{729FF87D-96E9-4C1C-9D9E-EDD13649AB5F}"/>
          </ac:spMkLst>
        </pc:spChg>
        <pc:spChg chg="add mod">
          <ac:chgData name="Antonova, Gabriela H" userId="8022fd9e-164b-460f-bb56-aba1b96d1e3a" providerId="ADAL" clId="{3AF1E196-A9E5-4638-8C3F-AB2C2113737E}" dt="2021-08-12T14:59:01.317" v="19317" actId="1076"/>
          <ac:spMkLst>
            <pc:docMk/>
            <pc:sldMk cId="1885187189" sldId="370"/>
            <ac:spMk id="12" creationId="{AA8A2F19-A69F-4915-92AF-077BFB41D3F1}"/>
          </ac:spMkLst>
        </pc:spChg>
        <pc:spChg chg="add del">
          <ac:chgData name="Antonova, Gabriela H" userId="8022fd9e-164b-460f-bb56-aba1b96d1e3a" providerId="ADAL" clId="{3AF1E196-A9E5-4638-8C3F-AB2C2113737E}" dt="2021-08-11T16:53:08.466" v="15204" actId="478"/>
          <ac:spMkLst>
            <pc:docMk/>
            <pc:sldMk cId="1885187189" sldId="370"/>
            <ac:spMk id="13" creationId="{CD9608F7-ED66-4E59-A084-EF298347C837}"/>
          </ac:spMkLst>
        </pc:spChg>
        <pc:spChg chg="add mod">
          <ac:chgData name="Antonova, Gabriela H" userId="8022fd9e-164b-460f-bb56-aba1b96d1e3a" providerId="ADAL" clId="{3AF1E196-A9E5-4638-8C3F-AB2C2113737E}" dt="2021-08-12T14:59:16.286" v="19320" actId="1076"/>
          <ac:spMkLst>
            <pc:docMk/>
            <pc:sldMk cId="1885187189" sldId="370"/>
            <ac:spMk id="16" creationId="{D8128FAE-8602-4F14-AED4-4C3805A714F5}"/>
          </ac:spMkLst>
        </pc:spChg>
        <pc:graphicFrameChg chg="add mod">
          <ac:chgData name="Antonova, Gabriela H" userId="8022fd9e-164b-460f-bb56-aba1b96d1e3a" providerId="ADAL" clId="{3AF1E196-A9E5-4638-8C3F-AB2C2113737E}" dt="2021-08-12T17:37:26.206" v="24864" actId="113"/>
          <ac:graphicFrameMkLst>
            <pc:docMk/>
            <pc:sldMk cId="1885187189" sldId="370"/>
            <ac:graphicFrameMk id="5" creationId="{E5C6A00B-5195-46A0-B377-5F0C4175C240}"/>
          </ac:graphicFrameMkLst>
        </pc:graphicFrameChg>
        <pc:picChg chg="add mod ord modCrop">
          <ac:chgData name="Antonova, Gabriela H" userId="8022fd9e-164b-460f-bb56-aba1b96d1e3a" providerId="ADAL" clId="{3AF1E196-A9E5-4638-8C3F-AB2C2113737E}" dt="2021-08-11T16:58:17.384" v="15332" actId="1076"/>
          <ac:picMkLst>
            <pc:docMk/>
            <pc:sldMk cId="1885187189" sldId="370"/>
            <ac:picMk id="9" creationId="{A5199B27-EF05-4F16-BC90-948C9FE8EA33}"/>
          </ac:picMkLst>
        </pc:picChg>
        <pc:picChg chg="add mod modCrop">
          <ac:chgData name="Antonova, Gabriela H" userId="8022fd9e-164b-460f-bb56-aba1b96d1e3a" providerId="ADAL" clId="{3AF1E196-A9E5-4638-8C3F-AB2C2113737E}" dt="2021-08-11T16:57:03.269" v="15323" actId="207"/>
          <ac:picMkLst>
            <pc:docMk/>
            <pc:sldMk cId="1885187189" sldId="370"/>
            <ac:picMk id="14" creationId="{AED5A22F-C2C3-4F74-8745-C7290C9EDFD0}"/>
          </ac:picMkLst>
        </pc:picChg>
        <pc:picChg chg="add mod ord modCrop">
          <ac:chgData name="Antonova, Gabriela H" userId="8022fd9e-164b-460f-bb56-aba1b96d1e3a" providerId="ADAL" clId="{3AF1E196-A9E5-4638-8C3F-AB2C2113737E}" dt="2021-08-11T16:57:45.617" v="15328" actId="1076"/>
          <ac:picMkLst>
            <pc:docMk/>
            <pc:sldMk cId="1885187189" sldId="370"/>
            <ac:picMk id="15" creationId="{2F55553B-7038-473B-B891-11CCE62213C5}"/>
          </ac:picMkLst>
        </pc:picChg>
      </pc:sldChg>
      <pc:sldChg chg="addSp delSp modSp add mod">
        <pc:chgData name="Antonova, Gabriela H" userId="8022fd9e-164b-460f-bb56-aba1b96d1e3a" providerId="ADAL" clId="{3AF1E196-A9E5-4638-8C3F-AB2C2113737E}" dt="2021-08-17T17:26:47.678" v="27216" actId="208"/>
        <pc:sldMkLst>
          <pc:docMk/>
          <pc:sldMk cId="3229058183" sldId="371"/>
        </pc:sldMkLst>
        <pc:spChg chg="add mod">
          <ac:chgData name="Antonova, Gabriela H" userId="8022fd9e-164b-460f-bb56-aba1b96d1e3a" providerId="ADAL" clId="{3AF1E196-A9E5-4638-8C3F-AB2C2113737E}" dt="2021-08-17T17:23:39.859" v="26859" actId="20577"/>
          <ac:spMkLst>
            <pc:docMk/>
            <pc:sldMk cId="3229058183" sldId="371"/>
            <ac:spMk id="2" creationId="{8BD9DBB3-7FD1-4ADD-A667-D95A223D8334}"/>
          </ac:spMkLst>
        </pc:spChg>
        <pc:spChg chg="mod">
          <ac:chgData name="Antonova, Gabriela H" userId="8022fd9e-164b-460f-bb56-aba1b96d1e3a" providerId="ADAL" clId="{3AF1E196-A9E5-4638-8C3F-AB2C2113737E}" dt="2021-08-10T19:22:27.066" v="7509" actId="20577"/>
          <ac:spMkLst>
            <pc:docMk/>
            <pc:sldMk cId="3229058183" sldId="371"/>
            <ac:spMk id="3" creationId="{E0735DD4-453B-485F-A20B-CDCB5E1FDAC3}"/>
          </ac:spMkLst>
        </pc:spChg>
        <pc:spChg chg="mod">
          <ac:chgData name="Antonova, Gabriela H" userId="8022fd9e-164b-460f-bb56-aba1b96d1e3a" providerId="ADAL" clId="{3AF1E196-A9E5-4638-8C3F-AB2C2113737E}" dt="2021-08-10T21:07:19.894" v="8630" actId="14100"/>
          <ac:spMkLst>
            <pc:docMk/>
            <pc:sldMk cId="3229058183" sldId="371"/>
            <ac:spMk id="4" creationId="{99CC609C-98E7-419B-A972-7E3EC4BA6D22}"/>
          </ac:spMkLst>
        </pc:spChg>
        <pc:spChg chg="add mod">
          <ac:chgData name="Antonova, Gabriela H" userId="8022fd9e-164b-460f-bb56-aba1b96d1e3a" providerId="ADAL" clId="{3AF1E196-A9E5-4638-8C3F-AB2C2113737E}" dt="2021-08-11T23:40:27.291" v="17512" actId="207"/>
          <ac:spMkLst>
            <pc:docMk/>
            <pc:sldMk cId="3229058183" sldId="371"/>
            <ac:spMk id="5" creationId="{C7BC3A9B-BCB9-4342-BA35-FB749477FF4B}"/>
          </ac:spMkLst>
        </pc:spChg>
        <pc:spChg chg="add mod">
          <ac:chgData name="Antonova, Gabriela H" userId="8022fd9e-164b-460f-bb56-aba1b96d1e3a" providerId="ADAL" clId="{3AF1E196-A9E5-4638-8C3F-AB2C2113737E}" dt="2021-08-12T16:26:33.277" v="21964" actId="20577"/>
          <ac:spMkLst>
            <pc:docMk/>
            <pc:sldMk cId="3229058183" sldId="371"/>
            <ac:spMk id="7" creationId="{4CD54276-1D8C-4192-954A-19FD2C3C78D8}"/>
          </ac:spMkLst>
        </pc:spChg>
        <pc:spChg chg="del">
          <ac:chgData name="Antonova, Gabriela H" userId="8022fd9e-164b-460f-bb56-aba1b96d1e3a" providerId="ADAL" clId="{3AF1E196-A9E5-4638-8C3F-AB2C2113737E}" dt="2021-08-12T00:04:29.980" v="18165" actId="478"/>
          <ac:spMkLst>
            <pc:docMk/>
            <pc:sldMk cId="3229058183" sldId="371"/>
            <ac:spMk id="11" creationId="{729FF87D-96E9-4C1C-9D9E-EDD13649AB5F}"/>
          </ac:spMkLst>
        </pc:spChg>
        <pc:graphicFrameChg chg="add mod">
          <ac:chgData name="Antonova, Gabriela H" userId="8022fd9e-164b-460f-bb56-aba1b96d1e3a" providerId="ADAL" clId="{3AF1E196-A9E5-4638-8C3F-AB2C2113737E}" dt="2021-08-17T17:26:47.678" v="27216" actId="208"/>
          <ac:graphicFrameMkLst>
            <pc:docMk/>
            <pc:sldMk cId="3229058183" sldId="371"/>
            <ac:graphicFrameMk id="6" creationId="{6D7848CD-5179-42AB-BBB0-CA4B5E1FFB22}"/>
          </ac:graphicFrameMkLst>
        </pc:graphicFrameChg>
      </pc:sldChg>
      <pc:sldChg chg="addSp delSp modSp add mod modNotesTx">
        <pc:chgData name="Antonova, Gabriela H" userId="8022fd9e-164b-460f-bb56-aba1b96d1e3a" providerId="ADAL" clId="{3AF1E196-A9E5-4638-8C3F-AB2C2113737E}" dt="2021-08-13T17:16:51.005" v="25976" actId="20577"/>
        <pc:sldMkLst>
          <pc:docMk/>
          <pc:sldMk cId="3022654752" sldId="372"/>
        </pc:sldMkLst>
        <pc:spChg chg="add mod">
          <ac:chgData name="Antonova, Gabriela H" userId="8022fd9e-164b-460f-bb56-aba1b96d1e3a" providerId="ADAL" clId="{3AF1E196-A9E5-4638-8C3F-AB2C2113737E}" dt="2021-08-13T17:16:51.005" v="25976" actId="20577"/>
          <ac:spMkLst>
            <pc:docMk/>
            <pc:sldMk cId="3022654752" sldId="372"/>
            <ac:spMk id="2" creationId="{1707DC00-CA1D-4EFC-815D-C1625CA03539}"/>
          </ac:spMkLst>
        </pc:spChg>
        <pc:spChg chg="mod">
          <ac:chgData name="Antonova, Gabriela H" userId="8022fd9e-164b-460f-bb56-aba1b96d1e3a" providerId="ADAL" clId="{3AF1E196-A9E5-4638-8C3F-AB2C2113737E}" dt="2021-08-10T19:23:05.635" v="7513" actId="20577"/>
          <ac:spMkLst>
            <pc:docMk/>
            <pc:sldMk cId="3022654752" sldId="372"/>
            <ac:spMk id="3" creationId="{E0735DD4-453B-485F-A20B-CDCB5E1FDAC3}"/>
          </ac:spMkLst>
        </pc:spChg>
        <pc:spChg chg="mod">
          <ac:chgData name="Antonova, Gabriela H" userId="8022fd9e-164b-460f-bb56-aba1b96d1e3a" providerId="ADAL" clId="{3AF1E196-A9E5-4638-8C3F-AB2C2113737E}" dt="2021-08-10T21:07:24.632" v="8632" actId="14100"/>
          <ac:spMkLst>
            <pc:docMk/>
            <pc:sldMk cId="3022654752" sldId="372"/>
            <ac:spMk id="4" creationId="{99CC609C-98E7-419B-A972-7E3EC4BA6D22}"/>
          </ac:spMkLst>
        </pc:spChg>
        <pc:spChg chg="add mod">
          <ac:chgData name="Antonova, Gabriela H" userId="8022fd9e-164b-460f-bb56-aba1b96d1e3a" providerId="ADAL" clId="{3AF1E196-A9E5-4638-8C3F-AB2C2113737E}" dt="2021-08-11T23:40:37.036" v="17513" actId="207"/>
          <ac:spMkLst>
            <pc:docMk/>
            <pc:sldMk cId="3022654752" sldId="372"/>
            <ac:spMk id="5" creationId="{B5E37B4C-DB1A-44C1-91F0-A6767085B3D3}"/>
          </ac:spMkLst>
        </pc:spChg>
        <pc:spChg chg="add mod">
          <ac:chgData name="Antonova, Gabriela H" userId="8022fd9e-164b-460f-bb56-aba1b96d1e3a" providerId="ADAL" clId="{3AF1E196-A9E5-4638-8C3F-AB2C2113737E}" dt="2021-08-12T16:43:35.301" v="22646" actId="20577"/>
          <ac:spMkLst>
            <pc:docMk/>
            <pc:sldMk cId="3022654752" sldId="372"/>
            <ac:spMk id="7" creationId="{1F0B4229-8396-4D55-B0B1-69B86E77C0A5}"/>
          </ac:spMkLst>
        </pc:spChg>
        <pc:spChg chg="del">
          <ac:chgData name="Antonova, Gabriela H" userId="8022fd9e-164b-460f-bb56-aba1b96d1e3a" providerId="ADAL" clId="{3AF1E196-A9E5-4638-8C3F-AB2C2113737E}" dt="2021-08-12T00:04:32.966" v="18166" actId="478"/>
          <ac:spMkLst>
            <pc:docMk/>
            <pc:sldMk cId="3022654752" sldId="372"/>
            <ac:spMk id="11" creationId="{729FF87D-96E9-4C1C-9D9E-EDD13649AB5F}"/>
          </ac:spMkLst>
        </pc:spChg>
        <pc:graphicFrameChg chg="add mod">
          <ac:chgData name="Antonova, Gabriela H" userId="8022fd9e-164b-460f-bb56-aba1b96d1e3a" providerId="ADAL" clId="{3AF1E196-A9E5-4638-8C3F-AB2C2113737E}" dt="2021-08-12T17:37:54.258" v="24873" actId="113"/>
          <ac:graphicFrameMkLst>
            <pc:docMk/>
            <pc:sldMk cId="3022654752" sldId="372"/>
            <ac:graphicFrameMk id="6" creationId="{CBD263EE-2DDF-4839-995D-CD64CC00BCE6}"/>
          </ac:graphicFrameMkLst>
        </pc:graphicFrameChg>
      </pc:sldChg>
      <pc:sldChg chg="addSp delSp modSp add mod modNotesTx">
        <pc:chgData name="Antonova, Gabriela H" userId="8022fd9e-164b-460f-bb56-aba1b96d1e3a" providerId="ADAL" clId="{3AF1E196-A9E5-4638-8C3F-AB2C2113737E}" dt="2021-08-13T17:18:07.379" v="26086" actId="20577"/>
        <pc:sldMkLst>
          <pc:docMk/>
          <pc:sldMk cId="4060314280" sldId="373"/>
        </pc:sldMkLst>
        <pc:spChg chg="mod">
          <ac:chgData name="Antonova, Gabriela H" userId="8022fd9e-164b-460f-bb56-aba1b96d1e3a" providerId="ADAL" clId="{3AF1E196-A9E5-4638-8C3F-AB2C2113737E}" dt="2021-08-10T19:23:23.169" v="7515"/>
          <ac:spMkLst>
            <pc:docMk/>
            <pc:sldMk cId="4060314280" sldId="373"/>
            <ac:spMk id="3" creationId="{E0735DD4-453B-485F-A20B-CDCB5E1FDAC3}"/>
          </ac:spMkLst>
        </pc:spChg>
        <pc:spChg chg="mod">
          <ac:chgData name="Antonova, Gabriela H" userId="8022fd9e-164b-460f-bb56-aba1b96d1e3a" providerId="ADAL" clId="{3AF1E196-A9E5-4638-8C3F-AB2C2113737E}" dt="2021-08-10T21:07:34.938" v="8635" actId="14100"/>
          <ac:spMkLst>
            <pc:docMk/>
            <pc:sldMk cId="4060314280" sldId="373"/>
            <ac:spMk id="4" creationId="{99CC609C-98E7-419B-A972-7E3EC4BA6D22}"/>
          </ac:spMkLst>
        </pc:spChg>
        <pc:spChg chg="add mod">
          <ac:chgData name="Antonova, Gabriela H" userId="8022fd9e-164b-460f-bb56-aba1b96d1e3a" providerId="ADAL" clId="{3AF1E196-A9E5-4638-8C3F-AB2C2113737E}" dt="2021-08-12T16:49:54.578" v="23662" actId="1076"/>
          <ac:spMkLst>
            <pc:docMk/>
            <pc:sldMk cId="4060314280" sldId="373"/>
            <ac:spMk id="5" creationId="{890A034A-3E50-4AE4-8167-B9D9B1273A50}"/>
          </ac:spMkLst>
        </pc:spChg>
        <pc:spChg chg="add del mod">
          <ac:chgData name="Antonova, Gabriela H" userId="8022fd9e-164b-460f-bb56-aba1b96d1e3a" providerId="ADAL" clId="{3AF1E196-A9E5-4638-8C3F-AB2C2113737E}" dt="2021-08-12T16:49:51.236" v="23660" actId="478"/>
          <ac:spMkLst>
            <pc:docMk/>
            <pc:sldMk cId="4060314280" sldId="373"/>
            <ac:spMk id="7" creationId="{1DDDC62D-06E8-406E-9555-AEF8BBFAF952}"/>
          </ac:spMkLst>
        </pc:spChg>
        <pc:spChg chg="del">
          <ac:chgData name="Antonova, Gabriela H" userId="8022fd9e-164b-460f-bb56-aba1b96d1e3a" providerId="ADAL" clId="{3AF1E196-A9E5-4638-8C3F-AB2C2113737E}" dt="2021-08-12T00:04:37.065" v="18167" actId="478"/>
          <ac:spMkLst>
            <pc:docMk/>
            <pc:sldMk cId="4060314280" sldId="373"/>
            <ac:spMk id="11" creationId="{729FF87D-96E9-4C1C-9D9E-EDD13649AB5F}"/>
          </ac:spMkLst>
        </pc:spChg>
        <pc:spChg chg="add mod">
          <ac:chgData name="Antonova, Gabriela H" userId="8022fd9e-164b-460f-bb56-aba1b96d1e3a" providerId="ADAL" clId="{3AF1E196-A9E5-4638-8C3F-AB2C2113737E}" dt="2021-08-12T16:57:12.320" v="23741" actId="1076"/>
          <ac:spMkLst>
            <pc:docMk/>
            <pc:sldMk cId="4060314280" sldId="373"/>
            <ac:spMk id="15" creationId="{9FAF93A9-4DD0-43A0-98F3-F112307712B7}"/>
          </ac:spMkLst>
        </pc:spChg>
        <pc:graphicFrameChg chg="add mod">
          <ac:chgData name="Antonova, Gabriela H" userId="8022fd9e-164b-460f-bb56-aba1b96d1e3a" providerId="ADAL" clId="{3AF1E196-A9E5-4638-8C3F-AB2C2113737E}" dt="2021-08-12T17:38:07.815" v="24876" actId="113"/>
          <ac:graphicFrameMkLst>
            <pc:docMk/>
            <pc:sldMk cId="4060314280" sldId="373"/>
            <ac:graphicFrameMk id="6" creationId="{C1468FBD-A46C-47BB-B550-1708A511AF1A}"/>
          </ac:graphicFrameMkLst>
        </pc:graphicFrameChg>
        <pc:picChg chg="add del mod">
          <ac:chgData name="Antonova, Gabriela H" userId="8022fd9e-164b-460f-bb56-aba1b96d1e3a" providerId="ADAL" clId="{3AF1E196-A9E5-4638-8C3F-AB2C2113737E}" dt="2021-08-12T16:54:00.019" v="23672" actId="478"/>
          <ac:picMkLst>
            <pc:docMk/>
            <pc:sldMk cId="4060314280" sldId="373"/>
            <ac:picMk id="8" creationId="{9D355A48-86FC-429B-A4C3-02B3B76C2386}"/>
          </ac:picMkLst>
        </pc:picChg>
        <pc:picChg chg="add del mod">
          <ac:chgData name="Antonova, Gabriela H" userId="8022fd9e-164b-460f-bb56-aba1b96d1e3a" providerId="ADAL" clId="{3AF1E196-A9E5-4638-8C3F-AB2C2113737E}" dt="2021-08-12T16:55:21.806" v="23679" actId="478"/>
          <ac:picMkLst>
            <pc:docMk/>
            <pc:sldMk cId="4060314280" sldId="373"/>
            <ac:picMk id="10" creationId="{A8A365CB-3FB2-4D4B-9901-66EEAE37059C}"/>
          </ac:picMkLst>
        </pc:picChg>
        <pc:picChg chg="add mod modCrop">
          <ac:chgData name="Antonova, Gabriela H" userId="8022fd9e-164b-460f-bb56-aba1b96d1e3a" providerId="ADAL" clId="{3AF1E196-A9E5-4638-8C3F-AB2C2113737E}" dt="2021-08-12T16:57:21.633" v="23750" actId="1036"/>
          <ac:picMkLst>
            <pc:docMk/>
            <pc:sldMk cId="4060314280" sldId="373"/>
            <ac:picMk id="12" creationId="{F8F7E13B-4564-4B9A-9F37-603253C2A757}"/>
          </ac:picMkLst>
        </pc:picChg>
        <pc:picChg chg="add mod">
          <ac:chgData name="Antonova, Gabriela H" userId="8022fd9e-164b-460f-bb56-aba1b96d1e3a" providerId="ADAL" clId="{3AF1E196-A9E5-4638-8C3F-AB2C2113737E}" dt="2021-08-12T16:56:18.923" v="23687" actId="1076"/>
          <ac:picMkLst>
            <pc:docMk/>
            <pc:sldMk cId="4060314280" sldId="373"/>
            <ac:picMk id="14" creationId="{7ABAE2BB-C38F-4E6B-A26B-6F50E195D23F}"/>
          </ac:picMkLst>
        </pc:picChg>
      </pc:sldChg>
      <pc:sldChg chg="addSp delSp modSp add mod ord">
        <pc:chgData name="Antonova, Gabriela H" userId="8022fd9e-164b-460f-bb56-aba1b96d1e3a" providerId="ADAL" clId="{3AF1E196-A9E5-4638-8C3F-AB2C2113737E}" dt="2021-08-13T17:08:49.549" v="25801" actId="20577"/>
        <pc:sldMkLst>
          <pc:docMk/>
          <pc:sldMk cId="4093508545" sldId="374"/>
        </pc:sldMkLst>
        <pc:spChg chg="mod">
          <ac:chgData name="Antonova, Gabriela H" userId="8022fd9e-164b-460f-bb56-aba1b96d1e3a" providerId="ADAL" clId="{3AF1E196-A9E5-4638-8C3F-AB2C2113737E}" dt="2021-08-13T17:08:49.549" v="25801" actId="20577"/>
          <ac:spMkLst>
            <pc:docMk/>
            <pc:sldMk cId="4093508545" sldId="374"/>
            <ac:spMk id="3" creationId="{E0735DD4-453B-485F-A20B-CDCB5E1FDAC3}"/>
          </ac:spMkLst>
        </pc:spChg>
        <pc:spChg chg="mod">
          <ac:chgData name="Antonova, Gabriela H" userId="8022fd9e-164b-460f-bb56-aba1b96d1e3a" providerId="ADAL" clId="{3AF1E196-A9E5-4638-8C3F-AB2C2113737E}" dt="2021-08-10T21:08:41.695" v="8714" actId="14100"/>
          <ac:spMkLst>
            <pc:docMk/>
            <pc:sldMk cId="4093508545" sldId="374"/>
            <ac:spMk id="4" creationId="{99CC609C-98E7-419B-A972-7E3EC4BA6D22}"/>
          </ac:spMkLst>
        </pc:spChg>
        <pc:spChg chg="add mod">
          <ac:chgData name="Antonova, Gabriela H" userId="8022fd9e-164b-460f-bb56-aba1b96d1e3a" providerId="ADAL" clId="{3AF1E196-A9E5-4638-8C3F-AB2C2113737E}" dt="2021-08-11T23:38:00.577" v="17479"/>
          <ac:spMkLst>
            <pc:docMk/>
            <pc:sldMk cId="4093508545" sldId="374"/>
            <ac:spMk id="5" creationId="{721FCB4B-68AF-40B9-B34F-F14AEE251C75}"/>
          </ac:spMkLst>
        </pc:spChg>
        <pc:spChg chg="add mod">
          <ac:chgData name="Antonova, Gabriela H" userId="8022fd9e-164b-460f-bb56-aba1b96d1e3a" providerId="ADAL" clId="{3AF1E196-A9E5-4638-8C3F-AB2C2113737E}" dt="2021-08-12T17:07:47.031" v="23904" actId="20577"/>
          <ac:spMkLst>
            <pc:docMk/>
            <pc:sldMk cId="4093508545" sldId="374"/>
            <ac:spMk id="7" creationId="{BED89A6A-EF8F-4602-8AC1-FE47C5887594}"/>
          </ac:spMkLst>
        </pc:spChg>
        <pc:spChg chg="add del mod">
          <ac:chgData name="Antonova, Gabriela H" userId="8022fd9e-164b-460f-bb56-aba1b96d1e3a" providerId="ADAL" clId="{3AF1E196-A9E5-4638-8C3F-AB2C2113737E}" dt="2021-08-12T17:19:30.253" v="24079" actId="478"/>
          <ac:spMkLst>
            <pc:docMk/>
            <pc:sldMk cId="4093508545" sldId="374"/>
            <ac:spMk id="8" creationId="{EC5332D9-E307-4601-9444-510CAD459A3D}"/>
          </ac:spMkLst>
        </pc:spChg>
        <pc:spChg chg="del">
          <ac:chgData name="Antonova, Gabriela H" userId="8022fd9e-164b-460f-bb56-aba1b96d1e3a" providerId="ADAL" clId="{3AF1E196-A9E5-4638-8C3F-AB2C2113737E}" dt="2021-08-12T00:05:30.642" v="18168" actId="478"/>
          <ac:spMkLst>
            <pc:docMk/>
            <pc:sldMk cId="4093508545" sldId="374"/>
            <ac:spMk id="11" creationId="{729FF87D-96E9-4C1C-9D9E-EDD13649AB5F}"/>
          </ac:spMkLst>
        </pc:spChg>
        <pc:graphicFrameChg chg="add mod">
          <ac:chgData name="Antonova, Gabriela H" userId="8022fd9e-164b-460f-bb56-aba1b96d1e3a" providerId="ADAL" clId="{3AF1E196-A9E5-4638-8C3F-AB2C2113737E}" dt="2021-08-12T17:40:00.861" v="24891" actId="20577"/>
          <ac:graphicFrameMkLst>
            <pc:docMk/>
            <pc:sldMk cId="4093508545" sldId="374"/>
            <ac:graphicFrameMk id="6" creationId="{38D8D994-B7E8-4BA1-8F26-880FC0DB6935}"/>
          </ac:graphicFrameMkLst>
        </pc:graphicFrameChg>
        <pc:graphicFrameChg chg="add del modGraphic">
          <ac:chgData name="Antonova, Gabriela H" userId="8022fd9e-164b-460f-bb56-aba1b96d1e3a" providerId="ADAL" clId="{3AF1E196-A9E5-4638-8C3F-AB2C2113737E}" dt="2021-08-12T17:19:50.075" v="24081" actId="478"/>
          <ac:graphicFrameMkLst>
            <pc:docMk/>
            <pc:sldMk cId="4093508545" sldId="374"/>
            <ac:graphicFrameMk id="9" creationId="{BA6CC00D-0519-4D4B-BD74-3645509B9F37}"/>
          </ac:graphicFrameMkLst>
        </pc:graphicFrameChg>
        <pc:graphicFrameChg chg="add del mod modGraphic">
          <ac:chgData name="Antonova, Gabriela H" userId="8022fd9e-164b-460f-bb56-aba1b96d1e3a" providerId="ADAL" clId="{3AF1E196-A9E5-4638-8C3F-AB2C2113737E}" dt="2021-08-12T17:21:53.115" v="24095" actId="478"/>
          <ac:graphicFrameMkLst>
            <pc:docMk/>
            <pc:sldMk cId="4093508545" sldId="374"/>
            <ac:graphicFrameMk id="10" creationId="{974EEEE7-78CD-4376-9FBE-BE44C9AFDE42}"/>
          </ac:graphicFrameMkLst>
        </pc:graphicFrameChg>
        <pc:graphicFrameChg chg="add mod modGraphic">
          <ac:chgData name="Antonova, Gabriela H" userId="8022fd9e-164b-460f-bb56-aba1b96d1e3a" providerId="ADAL" clId="{3AF1E196-A9E5-4638-8C3F-AB2C2113737E}" dt="2021-08-12T17:24:01.380" v="24128" actId="113"/>
          <ac:graphicFrameMkLst>
            <pc:docMk/>
            <pc:sldMk cId="4093508545" sldId="374"/>
            <ac:graphicFrameMk id="11" creationId="{4C672ED8-C522-499D-96B1-92DFCE49A291}"/>
          </ac:graphicFrameMkLst>
        </pc:graphicFrameChg>
      </pc:sldChg>
      <pc:sldChg chg="addSp delSp modSp add mod ord">
        <pc:chgData name="Antonova, Gabriela H" userId="8022fd9e-164b-460f-bb56-aba1b96d1e3a" providerId="ADAL" clId="{3AF1E196-A9E5-4638-8C3F-AB2C2113737E}" dt="2021-08-12T20:49:45.411" v="25529" actId="113"/>
        <pc:sldMkLst>
          <pc:docMk/>
          <pc:sldMk cId="4272724986" sldId="375"/>
        </pc:sldMkLst>
        <pc:spChg chg="add mod ord">
          <ac:chgData name="Antonova, Gabriela H" userId="8022fd9e-164b-460f-bb56-aba1b96d1e3a" providerId="ADAL" clId="{3AF1E196-A9E5-4638-8C3F-AB2C2113737E}" dt="2021-08-12T17:00:31.880" v="23769" actId="1036"/>
          <ac:spMkLst>
            <pc:docMk/>
            <pc:sldMk cId="4272724986" sldId="375"/>
            <ac:spMk id="2" creationId="{D174912E-4ACB-441F-AEFC-7F8E9541F9A7}"/>
          </ac:spMkLst>
        </pc:spChg>
        <pc:spChg chg="mod">
          <ac:chgData name="Antonova, Gabriela H" userId="8022fd9e-164b-460f-bb56-aba1b96d1e3a" providerId="ADAL" clId="{3AF1E196-A9E5-4638-8C3F-AB2C2113737E}" dt="2021-08-10T19:25:01.577" v="7565"/>
          <ac:spMkLst>
            <pc:docMk/>
            <pc:sldMk cId="4272724986" sldId="375"/>
            <ac:spMk id="3" creationId="{E0735DD4-453B-485F-A20B-CDCB5E1FDAC3}"/>
          </ac:spMkLst>
        </pc:spChg>
        <pc:spChg chg="mod">
          <ac:chgData name="Antonova, Gabriela H" userId="8022fd9e-164b-460f-bb56-aba1b96d1e3a" providerId="ADAL" clId="{3AF1E196-A9E5-4638-8C3F-AB2C2113737E}" dt="2021-08-10T21:08:46.806" v="8716" actId="14100"/>
          <ac:spMkLst>
            <pc:docMk/>
            <pc:sldMk cId="4272724986" sldId="375"/>
            <ac:spMk id="4" creationId="{99CC609C-98E7-419B-A972-7E3EC4BA6D22}"/>
          </ac:spMkLst>
        </pc:spChg>
        <pc:spChg chg="add mod">
          <ac:chgData name="Antonova, Gabriela H" userId="8022fd9e-164b-460f-bb56-aba1b96d1e3a" providerId="ADAL" clId="{3AF1E196-A9E5-4638-8C3F-AB2C2113737E}" dt="2021-08-12T17:28:30.777" v="24362" actId="1076"/>
          <ac:spMkLst>
            <pc:docMk/>
            <pc:sldMk cId="4272724986" sldId="375"/>
            <ac:spMk id="5" creationId="{6BA871B3-ED47-4C75-87A7-2F8CD6174007}"/>
          </ac:spMkLst>
        </pc:spChg>
        <pc:spChg chg="add del mod">
          <ac:chgData name="Antonova, Gabriela H" userId="8022fd9e-164b-460f-bb56-aba1b96d1e3a" providerId="ADAL" clId="{3AF1E196-A9E5-4638-8C3F-AB2C2113737E}" dt="2021-08-12T17:27:32.006" v="24199" actId="478"/>
          <ac:spMkLst>
            <pc:docMk/>
            <pc:sldMk cId="4272724986" sldId="375"/>
            <ac:spMk id="7" creationId="{38E13757-8F35-450F-ABE1-FF3642B88F76}"/>
          </ac:spMkLst>
        </pc:spChg>
        <pc:spChg chg="add mod">
          <ac:chgData name="Antonova, Gabriela H" userId="8022fd9e-164b-460f-bb56-aba1b96d1e3a" providerId="ADAL" clId="{3AF1E196-A9E5-4638-8C3F-AB2C2113737E}" dt="2021-08-12T17:30:34.458" v="24374" actId="1037"/>
          <ac:spMkLst>
            <pc:docMk/>
            <pc:sldMk cId="4272724986" sldId="375"/>
            <ac:spMk id="8" creationId="{F1C01AD7-5FC1-4976-B845-87903D2E1ED2}"/>
          </ac:spMkLst>
        </pc:spChg>
        <pc:spChg chg="del">
          <ac:chgData name="Antonova, Gabriela H" userId="8022fd9e-164b-460f-bb56-aba1b96d1e3a" providerId="ADAL" clId="{3AF1E196-A9E5-4638-8C3F-AB2C2113737E}" dt="2021-08-12T00:05:33.814" v="18169" actId="478"/>
          <ac:spMkLst>
            <pc:docMk/>
            <pc:sldMk cId="4272724986" sldId="375"/>
            <ac:spMk id="11" creationId="{729FF87D-96E9-4C1C-9D9E-EDD13649AB5F}"/>
          </ac:spMkLst>
        </pc:spChg>
        <pc:graphicFrameChg chg="add mod">
          <ac:chgData name="Antonova, Gabriela H" userId="8022fd9e-164b-460f-bb56-aba1b96d1e3a" providerId="ADAL" clId="{3AF1E196-A9E5-4638-8C3F-AB2C2113737E}" dt="2021-08-12T20:49:45.411" v="25529" actId="113"/>
          <ac:graphicFrameMkLst>
            <pc:docMk/>
            <pc:sldMk cId="4272724986" sldId="375"/>
            <ac:graphicFrameMk id="6" creationId="{75EEEF45-224F-4E5A-BF06-559CE2224DA8}"/>
          </ac:graphicFrameMkLst>
        </pc:graphicFrameChg>
        <pc:picChg chg="add mod">
          <ac:chgData name="Antonova, Gabriela H" userId="8022fd9e-164b-460f-bb56-aba1b96d1e3a" providerId="ADAL" clId="{3AF1E196-A9E5-4638-8C3F-AB2C2113737E}" dt="2021-08-12T17:30:14.787" v="24371" actId="1038"/>
          <ac:picMkLst>
            <pc:docMk/>
            <pc:sldMk cId="4272724986" sldId="375"/>
            <ac:picMk id="3074" creationId="{30E0ABE0-E6FE-43ED-82E7-8D485906FD29}"/>
          </ac:picMkLst>
        </pc:picChg>
      </pc:sldChg>
      <pc:sldChg chg="addSp delSp modSp add mod ord">
        <pc:chgData name="Antonova, Gabriela H" userId="8022fd9e-164b-460f-bb56-aba1b96d1e3a" providerId="ADAL" clId="{3AF1E196-A9E5-4638-8C3F-AB2C2113737E}" dt="2021-08-13T17:23:08.944" v="26090" actId="1076"/>
        <pc:sldMkLst>
          <pc:docMk/>
          <pc:sldMk cId="362580292" sldId="376"/>
        </pc:sldMkLst>
        <pc:spChg chg="mod">
          <ac:chgData name="Antonova, Gabriela H" userId="8022fd9e-164b-460f-bb56-aba1b96d1e3a" providerId="ADAL" clId="{3AF1E196-A9E5-4638-8C3F-AB2C2113737E}" dt="2021-08-10T19:25:24.170" v="7568" actId="20577"/>
          <ac:spMkLst>
            <pc:docMk/>
            <pc:sldMk cId="362580292" sldId="376"/>
            <ac:spMk id="3" creationId="{E0735DD4-453B-485F-A20B-CDCB5E1FDAC3}"/>
          </ac:spMkLst>
        </pc:spChg>
        <pc:spChg chg="mod">
          <ac:chgData name="Antonova, Gabriela H" userId="8022fd9e-164b-460f-bb56-aba1b96d1e3a" providerId="ADAL" clId="{3AF1E196-A9E5-4638-8C3F-AB2C2113737E}" dt="2021-08-10T21:08:51.875" v="8718" actId="14100"/>
          <ac:spMkLst>
            <pc:docMk/>
            <pc:sldMk cId="362580292" sldId="376"/>
            <ac:spMk id="4" creationId="{99CC609C-98E7-419B-A972-7E3EC4BA6D22}"/>
          </ac:spMkLst>
        </pc:spChg>
        <pc:spChg chg="add mod">
          <ac:chgData name="Antonova, Gabriela H" userId="8022fd9e-164b-460f-bb56-aba1b96d1e3a" providerId="ADAL" clId="{3AF1E196-A9E5-4638-8C3F-AB2C2113737E}" dt="2021-08-13T17:23:08.944" v="26090" actId="1076"/>
          <ac:spMkLst>
            <pc:docMk/>
            <pc:sldMk cId="362580292" sldId="376"/>
            <ac:spMk id="5" creationId="{1CFB8120-3AD6-4943-92D1-EF51871B007D}"/>
          </ac:spMkLst>
        </pc:spChg>
        <pc:spChg chg="add mod">
          <ac:chgData name="Antonova, Gabriela H" userId="8022fd9e-164b-460f-bb56-aba1b96d1e3a" providerId="ADAL" clId="{3AF1E196-A9E5-4638-8C3F-AB2C2113737E}" dt="2021-08-12T17:34:34.886" v="24636" actId="20577"/>
          <ac:spMkLst>
            <pc:docMk/>
            <pc:sldMk cId="362580292" sldId="376"/>
            <ac:spMk id="7" creationId="{92E2FB72-24BA-4DDC-893D-A15AC40463E0}"/>
          </ac:spMkLst>
        </pc:spChg>
        <pc:spChg chg="add mod ord">
          <ac:chgData name="Antonova, Gabriela H" userId="8022fd9e-164b-460f-bb56-aba1b96d1e3a" providerId="ADAL" clId="{3AF1E196-A9E5-4638-8C3F-AB2C2113737E}" dt="2021-08-12T17:49:04.394" v="24936" actId="1036"/>
          <ac:spMkLst>
            <pc:docMk/>
            <pc:sldMk cId="362580292" sldId="376"/>
            <ac:spMk id="9" creationId="{42A51F4B-0394-4D39-94DF-41E0A821FB36}"/>
          </ac:spMkLst>
        </pc:spChg>
        <pc:spChg chg="del mod">
          <ac:chgData name="Antonova, Gabriela H" userId="8022fd9e-164b-460f-bb56-aba1b96d1e3a" providerId="ADAL" clId="{3AF1E196-A9E5-4638-8C3F-AB2C2113737E}" dt="2021-08-12T00:05:38.417" v="18171" actId="478"/>
          <ac:spMkLst>
            <pc:docMk/>
            <pc:sldMk cId="362580292" sldId="376"/>
            <ac:spMk id="11" creationId="{729FF87D-96E9-4C1C-9D9E-EDD13649AB5F}"/>
          </ac:spMkLst>
        </pc:spChg>
        <pc:graphicFrameChg chg="add mod">
          <ac:chgData name="Antonova, Gabriela H" userId="8022fd9e-164b-460f-bb56-aba1b96d1e3a" providerId="ADAL" clId="{3AF1E196-A9E5-4638-8C3F-AB2C2113737E}" dt="2021-08-13T17:23:07.342" v="26089" actId="113"/>
          <ac:graphicFrameMkLst>
            <pc:docMk/>
            <pc:sldMk cId="362580292" sldId="376"/>
            <ac:graphicFrameMk id="6" creationId="{2B1DD4A4-0DF0-4853-AAB7-7A7342D67BBD}"/>
          </ac:graphicFrameMkLst>
        </pc:graphicFrameChg>
        <pc:picChg chg="mod">
          <ac:chgData name="Antonova, Gabriela H" userId="8022fd9e-164b-460f-bb56-aba1b96d1e3a" providerId="ADAL" clId="{3AF1E196-A9E5-4638-8C3F-AB2C2113737E}" dt="2021-08-12T17:49:04.394" v="24936" actId="1036"/>
          <ac:picMkLst>
            <pc:docMk/>
            <pc:sldMk cId="362580292" sldId="376"/>
            <ac:picMk id="8" creationId="{F3924201-7457-40DC-88AE-375DF744B71F}"/>
          </ac:picMkLst>
        </pc:picChg>
      </pc:sldChg>
      <pc:sldChg chg="addSp delSp modSp add mod">
        <pc:chgData name="Antonova, Gabriela H" userId="8022fd9e-164b-460f-bb56-aba1b96d1e3a" providerId="ADAL" clId="{3AF1E196-A9E5-4638-8C3F-AB2C2113737E}" dt="2021-08-11T23:37:27.035" v="17471" actId="20577"/>
        <pc:sldMkLst>
          <pc:docMk/>
          <pc:sldMk cId="1644117190" sldId="377"/>
        </pc:sldMkLst>
        <pc:spChg chg="add mod">
          <ac:chgData name="Antonova, Gabriela H" userId="8022fd9e-164b-460f-bb56-aba1b96d1e3a" providerId="ADAL" clId="{3AF1E196-A9E5-4638-8C3F-AB2C2113737E}" dt="2021-08-11T23:25:17.686" v="16990" actId="255"/>
          <ac:spMkLst>
            <pc:docMk/>
            <pc:sldMk cId="1644117190" sldId="377"/>
            <ac:spMk id="2" creationId="{0A049D2B-F392-4E92-8AC6-1E21EF3970B7}"/>
          </ac:spMkLst>
        </pc:spChg>
        <pc:spChg chg="mod">
          <ac:chgData name="Antonova, Gabriela H" userId="8022fd9e-164b-460f-bb56-aba1b96d1e3a" providerId="ADAL" clId="{3AF1E196-A9E5-4638-8C3F-AB2C2113737E}" dt="2021-08-11T23:18:15.163" v="16636" actId="115"/>
          <ac:spMkLst>
            <pc:docMk/>
            <pc:sldMk cId="1644117190" sldId="377"/>
            <ac:spMk id="3" creationId="{E0735DD4-453B-485F-A20B-CDCB5E1FDAC3}"/>
          </ac:spMkLst>
        </pc:spChg>
        <pc:spChg chg="mod">
          <ac:chgData name="Antonova, Gabriela H" userId="8022fd9e-164b-460f-bb56-aba1b96d1e3a" providerId="ADAL" clId="{3AF1E196-A9E5-4638-8C3F-AB2C2113737E}" dt="2021-08-10T21:10:03.056" v="8804" actId="14100"/>
          <ac:spMkLst>
            <pc:docMk/>
            <pc:sldMk cId="1644117190" sldId="377"/>
            <ac:spMk id="4" creationId="{99CC609C-98E7-419B-A972-7E3EC4BA6D22}"/>
          </ac:spMkLst>
        </pc:spChg>
        <pc:spChg chg="add mod">
          <ac:chgData name="Antonova, Gabriela H" userId="8022fd9e-164b-460f-bb56-aba1b96d1e3a" providerId="ADAL" clId="{3AF1E196-A9E5-4638-8C3F-AB2C2113737E}" dt="2021-08-11T23:23:34.573" v="16846" actId="208"/>
          <ac:spMkLst>
            <pc:docMk/>
            <pc:sldMk cId="1644117190" sldId="377"/>
            <ac:spMk id="5" creationId="{A304AED4-F2EC-4046-8010-D92CF92839FC}"/>
          </ac:spMkLst>
        </pc:spChg>
        <pc:spChg chg="add del mod">
          <ac:chgData name="Antonova, Gabriela H" userId="8022fd9e-164b-460f-bb56-aba1b96d1e3a" providerId="ADAL" clId="{3AF1E196-A9E5-4638-8C3F-AB2C2113737E}" dt="2021-08-11T23:18:54.108" v="16649" actId="478"/>
          <ac:spMkLst>
            <pc:docMk/>
            <pc:sldMk cId="1644117190" sldId="377"/>
            <ac:spMk id="6" creationId="{C29DE63D-A01E-44C1-89E4-0F315610BE0C}"/>
          </ac:spMkLst>
        </pc:spChg>
        <pc:spChg chg="add del mod">
          <ac:chgData name="Antonova, Gabriela H" userId="8022fd9e-164b-460f-bb56-aba1b96d1e3a" providerId="ADAL" clId="{3AF1E196-A9E5-4638-8C3F-AB2C2113737E}" dt="2021-08-11T23:18:55.108" v="16650" actId="478"/>
          <ac:spMkLst>
            <pc:docMk/>
            <pc:sldMk cId="1644117190" sldId="377"/>
            <ac:spMk id="7" creationId="{DA23BDB6-BF86-4C3C-BBB5-0D08F8FC519E}"/>
          </ac:spMkLst>
        </pc:spChg>
        <pc:spChg chg="add del mod">
          <ac:chgData name="Antonova, Gabriela H" userId="8022fd9e-164b-460f-bb56-aba1b96d1e3a" providerId="ADAL" clId="{3AF1E196-A9E5-4638-8C3F-AB2C2113737E}" dt="2021-08-11T23:19:00.274" v="16653" actId="478"/>
          <ac:spMkLst>
            <pc:docMk/>
            <pc:sldMk cId="1644117190" sldId="377"/>
            <ac:spMk id="8" creationId="{1E03F7B6-4CD1-49D5-A7D8-E80EF79347EA}"/>
          </ac:spMkLst>
        </pc:spChg>
        <pc:spChg chg="add del mod">
          <ac:chgData name="Antonova, Gabriela H" userId="8022fd9e-164b-460f-bb56-aba1b96d1e3a" providerId="ADAL" clId="{3AF1E196-A9E5-4638-8C3F-AB2C2113737E}" dt="2021-08-11T23:29:11.176" v="17214" actId="478"/>
          <ac:spMkLst>
            <pc:docMk/>
            <pc:sldMk cId="1644117190" sldId="377"/>
            <ac:spMk id="9" creationId="{C4B906F6-718F-43A0-B177-12C8C6D60235}"/>
          </ac:spMkLst>
        </pc:spChg>
        <pc:spChg chg="add del mod">
          <ac:chgData name="Antonova, Gabriela H" userId="8022fd9e-164b-460f-bb56-aba1b96d1e3a" providerId="ADAL" clId="{3AF1E196-A9E5-4638-8C3F-AB2C2113737E}" dt="2021-08-11T23:29:06.191" v="17210" actId="478"/>
          <ac:spMkLst>
            <pc:docMk/>
            <pc:sldMk cId="1644117190" sldId="377"/>
            <ac:spMk id="10" creationId="{FDFE16B4-BCA4-4FD8-8C11-E9A0EC5423FA}"/>
          </ac:spMkLst>
        </pc:spChg>
        <pc:spChg chg="del">
          <ac:chgData name="Antonova, Gabriela H" userId="8022fd9e-164b-460f-bb56-aba1b96d1e3a" providerId="ADAL" clId="{3AF1E196-A9E5-4638-8C3F-AB2C2113737E}" dt="2021-08-11T23:21:22.861" v="16818" actId="478"/>
          <ac:spMkLst>
            <pc:docMk/>
            <pc:sldMk cId="1644117190" sldId="377"/>
            <ac:spMk id="11" creationId="{729FF87D-96E9-4C1C-9D9E-EDD13649AB5F}"/>
          </ac:spMkLst>
        </pc:spChg>
        <pc:spChg chg="add del mod">
          <ac:chgData name="Antonova, Gabriela H" userId="8022fd9e-164b-460f-bb56-aba1b96d1e3a" providerId="ADAL" clId="{3AF1E196-A9E5-4638-8C3F-AB2C2113737E}" dt="2021-08-11T23:20:19.081" v="16705" actId="478"/>
          <ac:spMkLst>
            <pc:docMk/>
            <pc:sldMk cId="1644117190" sldId="377"/>
            <ac:spMk id="12" creationId="{0C6C9B30-A373-4A0C-B503-8A998C77CEBC}"/>
          </ac:spMkLst>
        </pc:spChg>
        <pc:spChg chg="add del mod">
          <ac:chgData name="Antonova, Gabriela H" userId="8022fd9e-164b-460f-bb56-aba1b96d1e3a" providerId="ADAL" clId="{3AF1E196-A9E5-4638-8C3F-AB2C2113737E}" dt="2021-08-11T23:20:17.830" v="16704" actId="478"/>
          <ac:spMkLst>
            <pc:docMk/>
            <pc:sldMk cId="1644117190" sldId="377"/>
            <ac:spMk id="13" creationId="{0AD5174F-4B60-46F1-873B-C0547A167108}"/>
          </ac:spMkLst>
        </pc:spChg>
        <pc:spChg chg="add mod">
          <ac:chgData name="Antonova, Gabriela H" userId="8022fd9e-164b-460f-bb56-aba1b96d1e3a" providerId="ADAL" clId="{3AF1E196-A9E5-4638-8C3F-AB2C2113737E}" dt="2021-08-11T23:23:34.573" v="16846" actId="208"/>
          <ac:spMkLst>
            <pc:docMk/>
            <pc:sldMk cId="1644117190" sldId="377"/>
            <ac:spMk id="14" creationId="{9D24B5F8-D9BC-45FF-91C3-E24115F8B422}"/>
          </ac:spMkLst>
        </pc:spChg>
        <pc:spChg chg="add del mod">
          <ac:chgData name="Antonova, Gabriela H" userId="8022fd9e-164b-460f-bb56-aba1b96d1e3a" providerId="ADAL" clId="{3AF1E196-A9E5-4638-8C3F-AB2C2113737E}" dt="2021-08-11T23:20:25.148" v="16709" actId="478"/>
          <ac:spMkLst>
            <pc:docMk/>
            <pc:sldMk cId="1644117190" sldId="377"/>
            <ac:spMk id="15" creationId="{22E4CAB5-5A11-4587-88FB-50F4FE0ADE0A}"/>
          </ac:spMkLst>
        </pc:spChg>
        <pc:spChg chg="add del mod">
          <ac:chgData name="Antonova, Gabriela H" userId="8022fd9e-164b-460f-bb56-aba1b96d1e3a" providerId="ADAL" clId="{3AF1E196-A9E5-4638-8C3F-AB2C2113737E}" dt="2021-08-11T23:20:23.787" v="16708" actId="478"/>
          <ac:spMkLst>
            <pc:docMk/>
            <pc:sldMk cId="1644117190" sldId="377"/>
            <ac:spMk id="16" creationId="{642BBC44-4ED3-4658-92A7-677930BFA813}"/>
          </ac:spMkLst>
        </pc:spChg>
        <pc:spChg chg="add mod">
          <ac:chgData name="Antonova, Gabriela H" userId="8022fd9e-164b-460f-bb56-aba1b96d1e3a" providerId="ADAL" clId="{3AF1E196-A9E5-4638-8C3F-AB2C2113737E}" dt="2021-08-11T23:23:34.573" v="16846" actId="208"/>
          <ac:spMkLst>
            <pc:docMk/>
            <pc:sldMk cId="1644117190" sldId="377"/>
            <ac:spMk id="17" creationId="{D1970C3D-4A72-49D8-9FC9-48C0BD1B7EE5}"/>
          </ac:spMkLst>
        </pc:spChg>
        <pc:spChg chg="add mod">
          <ac:chgData name="Antonova, Gabriela H" userId="8022fd9e-164b-460f-bb56-aba1b96d1e3a" providerId="ADAL" clId="{3AF1E196-A9E5-4638-8C3F-AB2C2113737E}" dt="2021-08-11T23:37:27.035" v="17471" actId="20577"/>
          <ac:spMkLst>
            <pc:docMk/>
            <pc:sldMk cId="1644117190" sldId="377"/>
            <ac:spMk id="18" creationId="{99323DE3-93E7-42D4-8568-9ACC432D86F0}"/>
          </ac:spMkLst>
        </pc:spChg>
        <pc:spChg chg="add del mod">
          <ac:chgData name="Antonova, Gabriela H" userId="8022fd9e-164b-460f-bb56-aba1b96d1e3a" providerId="ADAL" clId="{3AF1E196-A9E5-4638-8C3F-AB2C2113737E}" dt="2021-08-11T23:26:22.821" v="17017" actId="478"/>
          <ac:spMkLst>
            <pc:docMk/>
            <pc:sldMk cId="1644117190" sldId="377"/>
            <ac:spMk id="19" creationId="{B4E88CA6-A809-4897-B107-018CA141EE50}"/>
          </ac:spMkLst>
        </pc:spChg>
        <pc:spChg chg="add mod">
          <ac:chgData name="Antonova, Gabriela H" userId="8022fd9e-164b-460f-bb56-aba1b96d1e3a" providerId="ADAL" clId="{3AF1E196-A9E5-4638-8C3F-AB2C2113737E}" dt="2021-08-11T23:35:18.752" v="17366" actId="20577"/>
          <ac:spMkLst>
            <pc:docMk/>
            <pc:sldMk cId="1644117190" sldId="377"/>
            <ac:spMk id="20" creationId="{761A042B-69D4-4211-A169-BE6934AA6798}"/>
          </ac:spMkLst>
        </pc:spChg>
        <pc:spChg chg="add del mod">
          <ac:chgData name="Antonova, Gabriela H" userId="8022fd9e-164b-460f-bb56-aba1b96d1e3a" providerId="ADAL" clId="{3AF1E196-A9E5-4638-8C3F-AB2C2113737E}" dt="2021-08-11T23:26:20.175" v="17015" actId="478"/>
          <ac:spMkLst>
            <pc:docMk/>
            <pc:sldMk cId="1644117190" sldId="377"/>
            <ac:spMk id="21" creationId="{B0CCF3D8-475B-4B06-B7F0-7E1AD5EE9B4A}"/>
          </ac:spMkLst>
        </pc:spChg>
        <pc:spChg chg="add del mod">
          <ac:chgData name="Antonova, Gabriela H" userId="8022fd9e-164b-460f-bb56-aba1b96d1e3a" providerId="ADAL" clId="{3AF1E196-A9E5-4638-8C3F-AB2C2113737E}" dt="2021-08-11T23:26:21.744" v="17016" actId="478"/>
          <ac:spMkLst>
            <pc:docMk/>
            <pc:sldMk cId="1644117190" sldId="377"/>
            <ac:spMk id="22" creationId="{33D372EE-02EB-4271-B7AB-3FEC75C9B27B}"/>
          </ac:spMkLst>
        </pc:spChg>
        <pc:spChg chg="add del mod">
          <ac:chgData name="Antonova, Gabriela H" userId="8022fd9e-164b-460f-bb56-aba1b96d1e3a" providerId="ADAL" clId="{3AF1E196-A9E5-4638-8C3F-AB2C2113737E}" dt="2021-08-11T23:29:08.537" v="17212" actId="478"/>
          <ac:spMkLst>
            <pc:docMk/>
            <pc:sldMk cId="1644117190" sldId="377"/>
            <ac:spMk id="23" creationId="{944BC60B-0977-469F-B131-0AB15174C826}"/>
          </ac:spMkLst>
        </pc:spChg>
        <pc:spChg chg="add mod">
          <ac:chgData name="Antonova, Gabriela H" userId="8022fd9e-164b-460f-bb56-aba1b96d1e3a" providerId="ADAL" clId="{3AF1E196-A9E5-4638-8C3F-AB2C2113737E}" dt="2021-08-11T23:27:36.228" v="17058" actId="20577"/>
          <ac:spMkLst>
            <pc:docMk/>
            <pc:sldMk cId="1644117190" sldId="377"/>
            <ac:spMk id="24" creationId="{7DA46B1E-BB59-451B-8D0C-93C8BBDEECF8}"/>
          </ac:spMkLst>
        </pc:spChg>
        <pc:spChg chg="add del mod">
          <ac:chgData name="Antonova, Gabriela H" userId="8022fd9e-164b-460f-bb56-aba1b96d1e3a" providerId="ADAL" clId="{3AF1E196-A9E5-4638-8C3F-AB2C2113737E}" dt="2021-08-11T23:29:07.415" v="17211" actId="478"/>
          <ac:spMkLst>
            <pc:docMk/>
            <pc:sldMk cId="1644117190" sldId="377"/>
            <ac:spMk id="25" creationId="{01E926FC-B537-492E-A7C6-758C826DBFED}"/>
          </ac:spMkLst>
        </pc:spChg>
        <pc:spChg chg="add del mod">
          <ac:chgData name="Antonova, Gabriela H" userId="8022fd9e-164b-460f-bb56-aba1b96d1e3a" providerId="ADAL" clId="{3AF1E196-A9E5-4638-8C3F-AB2C2113737E}" dt="2021-08-11T23:29:13.923" v="17215" actId="478"/>
          <ac:spMkLst>
            <pc:docMk/>
            <pc:sldMk cId="1644117190" sldId="377"/>
            <ac:spMk id="26" creationId="{E263BF1E-F9AA-4F00-957C-4E4490966EE7}"/>
          </ac:spMkLst>
        </pc:spChg>
        <pc:spChg chg="add del mod">
          <ac:chgData name="Antonova, Gabriela H" userId="8022fd9e-164b-460f-bb56-aba1b96d1e3a" providerId="ADAL" clId="{3AF1E196-A9E5-4638-8C3F-AB2C2113737E}" dt="2021-08-11T23:29:13.923" v="17215" actId="478"/>
          <ac:spMkLst>
            <pc:docMk/>
            <pc:sldMk cId="1644117190" sldId="377"/>
            <ac:spMk id="27" creationId="{5AAECDF9-AE55-441D-BFA7-B38FA999AAF8}"/>
          </ac:spMkLst>
        </pc:spChg>
        <pc:spChg chg="add del mod">
          <ac:chgData name="Antonova, Gabriela H" userId="8022fd9e-164b-460f-bb56-aba1b96d1e3a" providerId="ADAL" clId="{3AF1E196-A9E5-4638-8C3F-AB2C2113737E}" dt="2021-08-11T23:29:13.923" v="17215" actId="478"/>
          <ac:spMkLst>
            <pc:docMk/>
            <pc:sldMk cId="1644117190" sldId="377"/>
            <ac:spMk id="28" creationId="{153FDC20-D0E9-4253-8DBF-5A775E532F6F}"/>
          </ac:spMkLst>
        </pc:spChg>
        <pc:spChg chg="add del mod">
          <ac:chgData name="Antonova, Gabriela H" userId="8022fd9e-164b-460f-bb56-aba1b96d1e3a" providerId="ADAL" clId="{3AF1E196-A9E5-4638-8C3F-AB2C2113737E}" dt="2021-08-11T23:29:09.643" v="17213" actId="478"/>
          <ac:spMkLst>
            <pc:docMk/>
            <pc:sldMk cId="1644117190" sldId="377"/>
            <ac:spMk id="29" creationId="{5A382573-D8AA-488A-9DD1-ABE56C2E2743}"/>
          </ac:spMkLst>
        </pc:spChg>
        <pc:spChg chg="add mod">
          <ac:chgData name="Antonova, Gabriela H" userId="8022fd9e-164b-460f-bb56-aba1b96d1e3a" providerId="ADAL" clId="{3AF1E196-A9E5-4638-8C3F-AB2C2113737E}" dt="2021-08-11T23:27:22.177" v="17036" actId="20577"/>
          <ac:spMkLst>
            <pc:docMk/>
            <pc:sldMk cId="1644117190" sldId="377"/>
            <ac:spMk id="30" creationId="{CD9C1115-7E46-40E2-8625-2A7C5C8862BC}"/>
          </ac:spMkLst>
        </pc:spChg>
      </pc:sldChg>
      <pc:sldChg chg="modSp add del mod">
        <pc:chgData name="Antonova, Gabriela H" userId="8022fd9e-164b-460f-bb56-aba1b96d1e3a" providerId="ADAL" clId="{3AF1E196-A9E5-4638-8C3F-AB2C2113737E}" dt="2021-08-11T23:24:24.385" v="16912" actId="47"/>
        <pc:sldMkLst>
          <pc:docMk/>
          <pc:sldMk cId="1405602980" sldId="378"/>
        </pc:sldMkLst>
        <pc:spChg chg="mod">
          <ac:chgData name="Antonova, Gabriela H" userId="8022fd9e-164b-460f-bb56-aba1b96d1e3a" providerId="ADAL" clId="{3AF1E196-A9E5-4638-8C3F-AB2C2113737E}" dt="2021-08-10T19:31:32.020" v="7779" actId="115"/>
          <ac:spMkLst>
            <pc:docMk/>
            <pc:sldMk cId="1405602980" sldId="378"/>
            <ac:spMk id="3" creationId="{E0735DD4-453B-485F-A20B-CDCB5E1FDAC3}"/>
          </ac:spMkLst>
        </pc:spChg>
        <pc:spChg chg="mod">
          <ac:chgData name="Antonova, Gabriela H" userId="8022fd9e-164b-460f-bb56-aba1b96d1e3a" providerId="ADAL" clId="{3AF1E196-A9E5-4638-8C3F-AB2C2113737E}" dt="2021-08-10T21:10:13.570" v="8806" actId="14100"/>
          <ac:spMkLst>
            <pc:docMk/>
            <pc:sldMk cId="1405602980" sldId="378"/>
            <ac:spMk id="4" creationId="{99CC609C-98E7-419B-A972-7E3EC4BA6D22}"/>
          </ac:spMkLst>
        </pc:spChg>
        <pc:spChg chg="mod">
          <ac:chgData name="Antonova, Gabriela H" userId="8022fd9e-164b-460f-bb56-aba1b96d1e3a" providerId="ADAL" clId="{3AF1E196-A9E5-4638-8C3F-AB2C2113737E}" dt="2021-08-10T22:50:04.098" v="11129" actId="20577"/>
          <ac:spMkLst>
            <pc:docMk/>
            <pc:sldMk cId="1405602980" sldId="378"/>
            <ac:spMk id="11" creationId="{729FF87D-96E9-4C1C-9D9E-EDD13649AB5F}"/>
          </ac:spMkLst>
        </pc:spChg>
      </pc:sldChg>
      <pc:sldChg chg="modSp add del mod">
        <pc:chgData name="Antonova, Gabriela H" userId="8022fd9e-164b-460f-bb56-aba1b96d1e3a" providerId="ADAL" clId="{3AF1E196-A9E5-4638-8C3F-AB2C2113737E}" dt="2021-08-11T23:24:23.052" v="16911" actId="47"/>
        <pc:sldMkLst>
          <pc:docMk/>
          <pc:sldMk cId="145452198" sldId="379"/>
        </pc:sldMkLst>
        <pc:spChg chg="mod">
          <ac:chgData name="Antonova, Gabriela H" userId="8022fd9e-164b-460f-bb56-aba1b96d1e3a" providerId="ADAL" clId="{3AF1E196-A9E5-4638-8C3F-AB2C2113737E}" dt="2021-08-10T19:31:39.782" v="7781" actId="115"/>
          <ac:spMkLst>
            <pc:docMk/>
            <pc:sldMk cId="145452198" sldId="379"/>
            <ac:spMk id="3" creationId="{E0735DD4-453B-485F-A20B-CDCB5E1FDAC3}"/>
          </ac:spMkLst>
        </pc:spChg>
        <pc:spChg chg="mod">
          <ac:chgData name="Antonova, Gabriela H" userId="8022fd9e-164b-460f-bb56-aba1b96d1e3a" providerId="ADAL" clId="{3AF1E196-A9E5-4638-8C3F-AB2C2113737E}" dt="2021-08-10T21:10:20.214" v="8808" actId="14100"/>
          <ac:spMkLst>
            <pc:docMk/>
            <pc:sldMk cId="145452198" sldId="379"/>
            <ac:spMk id="4" creationId="{99CC609C-98E7-419B-A972-7E3EC4BA6D22}"/>
          </ac:spMkLst>
        </pc:spChg>
      </pc:sldChg>
      <pc:sldChg chg="modSp mod">
        <pc:chgData name="Antonova, Gabriela H" userId="8022fd9e-164b-460f-bb56-aba1b96d1e3a" providerId="ADAL" clId="{3AF1E196-A9E5-4638-8C3F-AB2C2113737E}" dt="2021-08-10T21:04:09.231" v="8446" actId="20577"/>
        <pc:sldMkLst>
          <pc:docMk/>
          <pc:sldMk cId="789046456" sldId="380"/>
        </pc:sldMkLst>
        <pc:spChg chg="mod">
          <ac:chgData name="Antonova, Gabriela H" userId="8022fd9e-164b-460f-bb56-aba1b96d1e3a" providerId="ADAL" clId="{3AF1E196-A9E5-4638-8C3F-AB2C2113737E}" dt="2021-08-10T21:04:09.231" v="8446" actId="20577"/>
          <ac:spMkLst>
            <pc:docMk/>
            <pc:sldMk cId="789046456" sldId="380"/>
            <ac:spMk id="4" creationId="{13EBFD8C-F163-43C3-A795-4BF4496614CC}"/>
          </ac:spMkLst>
        </pc:spChg>
      </pc:sldChg>
      <pc:sldChg chg="add del">
        <pc:chgData name="Antonova, Gabriela H" userId="8022fd9e-164b-460f-bb56-aba1b96d1e3a" providerId="ADAL" clId="{3AF1E196-A9E5-4638-8C3F-AB2C2113737E}" dt="2021-08-12T18:22:02.097" v="25440" actId="47"/>
        <pc:sldMkLst>
          <pc:docMk/>
          <pc:sldMk cId="2267514211" sldId="381"/>
        </pc:sldMkLst>
      </pc:sldChg>
      <pc:sldChg chg="modSp mod modNotesTx">
        <pc:chgData name="Antonova, Gabriela H" userId="8022fd9e-164b-460f-bb56-aba1b96d1e3a" providerId="ADAL" clId="{3AF1E196-A9E5-4638-8C3F-AB2C2113737E}" dt="2021-08-10T22:44:31.224" v="10898" actId="5793"/>
        <pc:sldMkLst>
          <pc:docMk/>
          <pc:sldMk cId="1830044020" sldId="382"/>
        </pc:sldMkLst>
        <pc:spChg chg="mod">
          <ac:chgData name="Antonova, Gabriela H" userId="8022fd9e-164b-460f-bb56-aba1b96d1e3a" providerId="ADAL" clId="{3AF1E196-A9E5-4638-8C3F-AB2C2113737E}" dt="2021-08-10T22:37:53.614" v="10882" actId="20577"/>
          <ac:spMkLst>
            <pc:docMk/>
            <pc:sldMk cId="1830044020" sldId="382"/>
            <ac:spMk id="9" creationId="{523D11E7-2037-4EB7-89EA-B0FA4B5F07AD}"/>
          </ac:spMkLst>
        </pc:spChg>
      </pc:sldChg>
      <pc:sldChg chg="addSp delSp modSp mod">
        <pc:chgData name="Antonova, Gabriela H" userId="8022fd9e-164b-460f-bb56-aba1b96d1e3a" providerId="ADAL" clId="{3AF1E196-A9E5-4638-8C3F-AB2C2113737E}" dt="2021-08-12T20:32:56.074" v="25508" actId="27309"/>
        <pc:sldMkLst>
          <pc:docMk/>
          <pc:sldMk cId="1852723822" sldId="383"/>
        </pc:sldMkLst>
        <pc:spChg chg="mod">
          <ac:chgData name="Antonova, Gabriela H" userId="8022fd9e-164b-460f-bb56-aba1b96d1e3a" providerId="ADAL" clId="{3AF1E196-A9E5-4638-8C3F-AB2C2113737E}" dt="2021-08-12T18:10:41.912" v="25224" actId="1076"/>
          <ac:spMkLst>
            <pc:docMk/>
            <pc:sldMk cId="1852723822" sldId="383"/>
            <ac:spMk id="3" creationId="{6F6E6DD7-265F-4D7D-821F-AD3C9F6B8FE2}"/>
          </ac:spMkLst>
        </pc:spChg>
        <pc:spChg chg="mod">
          <ac:chgData name="Antonova, Gabriela H" userId="8022fd9e-164b-460f-bb56-aba1b96d1e3a" providerId="ADAL" clId="{3AF1E196-A9E5-4638-8C3F-AB2C2113737E}" dt="2021-08-12T18:11:13.867" v="25229" actId="255"/>
          <ac:spMkLst>
            <pc:docMk/>
            <pc:sldMk cId="1852723822" sldId="383"/>
            <ac:spMk id="5" creationId="{5E90377E-5F8C-4675-895D-FE5028D0E2F2}"/>
          </ac:spMkLst>
        </pc:spChg>
        <pc:spChg chg="mod">
          <ac:chgData name="Antonova, Gabriela H" userId="8022fd9e-164b-460f-bb56-aba1b96d1e3a" providerId="ADAL" clId="{3AF1E196-A9E5-4638-8C3F-AB2C2113737E}" dt="2021-08-12T18:11:27.355" v="25231" actId="255"/>
          <ac:spMkLst>
            <pc:docMk/>
            <pc:sldMk cId="1852723822" sldId="383"/>
            <ac:spMk id="6" creationId="{D840E887-E6B9-4AA4-A7F4-11B72828BFAD}"/>
          </ac:spMkLst>
        </pc:spChg>
        <pc:spChg chg="mod">
          <ac:chgData name="Antonova, Gabriela H" userId="8022fd9e-164b-460f-bb56-aba1b96d1e3a" providerId="ADAL" clId="{3AF1E196-A9E5-4638-8C3F-AB2C2113737E}" dt="2021-08-12T18:12:00.104" v="25235" actId="255"/>
          <ac:spMkLst>
            <pc:docMk/>
            <pc:sldMk cId="1852723822" sldId="383"/>
            <ac:spMk id="7" creationId="{F377584E-330A-4630-96D9-56FCBA7AD4A9}"/>
          </ac:spMkLst>
        </pc:spChg>
        <pc:spChg chg="mod">
          <ac:chgData name="Antonova, Gabriela H" userId="8022fd9e-164b-460f-bb56-aba1b96d1e3a" providerId="ADAL" clId="{3AF1E196-A9E5-4638-8C3F-AB2C2113737E}" dt="2021-08-12T14:44:33.062" v="19226" actId="255"/>
          <ac:spMkLst>
            <pc:docMk/>
            <pc:sldMk cId="1852723822" sldId="383"/>
            <ac:spMk id="12" creationId="{22DE8B2A-A557-4E1F-A6BA-BD1DFF6DD404}"/>
          </ac:spMkLst>
        </pc:spChg>
        <pc:spChg chg="mod">
          <ac:chgData name="Antonova, Gabriela H" userId="8022fd9e-164b-460f-bb56-aba1b96d1e3a" providerId="ADAL" clId="{3AF1E196-A9E5-4638-8C3F-AB2C2113737E}" dt="2021-08-12T20:28:15.791" v="25444" actId="1076"/>
          <ac:spMkLst>
            <pc:docMk/>
            <pc:sldMk cId="1852723822" sldId="383"/>
            <ac:spMk id="13" creationId="{B3B964B2-7E09-423F-85FD-AEBFEC8F74F1}"/>
          </ac:spMkLst>
        </pc:spChg>
        <pc:spChg chg="mod">
          <ac:chgData name="Antonova, Gabriela H" userId="8022fd9e-164b-460f-bb56-aba1b96d1e3a" providerId="ADAL" clId="{3AF1E196-A9E5-4638-8C3F-AB2C2113737E}" dt="2021-08-12T14:44:48.358" v="19230" actId="255"/>
          <ac:spMkLst>
            <pc:docMk/>
            <pc:sldMk cId="1852723822" sldId="383"/>
            <ac:spMk id="14" creationId="{240A5251-8D80-40FA-B3F7-449A42170C2E}"/>
          </ac:spMkLst>
        </pc:spChg>
        <pc:spChg chg="mod">
          <ac:chgData name="Antonova, Gabriela H" userId="8022fd9e-164b-460f-bb56-aba1b96d1e3a" providerId="ADAL" clId="{3AF1E196-A9E5-4638-8C3F-AB2C2113737E}" dt="2021-08-12T14:44:55.562" v="19232" actId="255"/>
          <ac:spMkLst>
            <pc:docMk/>
            <pc:sldMk cId="1852723822" sldId="383"/>
            <ac:spMk id="15" creationId="{6AE83F15-ECB6-4355-BA20-465FCA4E746B}"/>
          </ac:spMkLst>
        </pc:spChg>
        <pc:graphicFrameChg chg="add del modGraphic">
          <ac:chgData name="Antonova, Gabriela H" userId="8022fd9e-164b-460f-bb56-aba1b96d1e3a" providerId="ADAL" clId="{3AF1E196-A9E5-4638-8C3F-AB2C2113737E}" dt="2021-08-12T20:32:56.074" v="25508" actId="27309"/>
          <ac:graphicFrameMkLst>
            <pc:docMk/>
            <pc:sldMk cId="1852723822" sldId="383"/>
            <ac:graphicFrameMk id="17" creationId="{D43271F2-94B2-450E-A21A-477451390AF5}"/>
          </ac:graphicFrameMkLst>
        </pc:graphicFrameChg>
      </pc:sldChg>
      <pc:sldChg chg="modSp mod addCm modCm">
        <pc:chgData name="Antonova, Gabriela H" userId="8022fd9e-164b-460f-bb56-aba1b96d1e3a" providerId="ADAL" clId="{3AF1E196-A9E5-4638-8C3F-AB2C2113737E}" dt="2021-08-13T17:03:01.910" v="25626" actId="20577"/>
        <pc:sldMkLst>
          <pc:docMk/>
          <pc:sldMk cId="186518797" sldId="384"/>
        </pc:sldMkLst>
        <pc:spChg chg="mod">
          <ac:chgData name="Antonova, Gabriela H" userId="8022fd9e-164b-460f-bb56-aba1b96d1e3a" providerId="ADAL" clId="{3AF1E196-A9E5-4638-8C3F-AB2C2113737E}" dt="2021-08-13T17:03:01.910" v="25626" actId="20577"/>
          <ac:spMkLst>
            <pc:docMk/>
            <pc:sldMk cId="186518797" sldId="384"/>
            <ac:spMk id="3" creationId="{6C3770F2-37BC-49C5-B26A-388D290DED3B}"/>
          </ac:spMkLst>
        </pc:spChg>
        <pc:spChg chg="mod">
          <ac:chgData name="Antonova, Gabriela H" userId="8022fd9e-164b-460f-bb56-aba1b96d1e3a" providerId="ADAL" clId="{3AF1E196-A9E5-4638-8C3F-AB2C2113737E}" dt="2021-08-13T17:02:58.622" v="25624" actId="20577"/>
          <ac:spMkLst>
            <pc:docMk/>
            <pc:sldMk cId="186518797" sldId="384"/>
            <ac:spMk id="5" creationId="{7D9A3FAB-2294-4743-95C2-37F35181438B}"/>
          </ac:spMkLst>
        </pc:spChg>
        <pc:spChg chg="mod">
          <ac:chgData name="Antonova, Gabriela H" userId="8022fd9e-164b-460f-bb56-aba1b96d1e3a" providerId="ADAL" clId="{3AF1E196-A9E5-4638-8C3F-AB2C2113737E}" dt="2021-08-12T14:46:06.556" v="19240" actId="2711"/>
          <ac:spMkLst>
            <pc:docMk/>
            <pc:sldMk cId="186518797" sldId="384"/>
            <ac:spMk id="6" creationId="{2C0C06BE-25CD-4553-8A25-AA2300A949BF}"/>
          </ac:spMkLst>
        </pc:spChg>
        <pc:spChg chg="mod">
          <ac:chgData name="Antonova, Gabriela H" userId="8022fd9e-164b-460f-bb56-aba1b96d1e3a" providerId="ADAL" clId="{3AF1E196-A9E5-4638-8C3F-AB2C2113737E}" dt="2021-08-12T14:46:20.366" v="19242" actId="1076"/>
          <ac:spMkLst>
            <pc:docMk/>
            <pc:sldMk cId="186518797" sldId="384"/>
            <ac:spMk id="7" creationId="{2C5BFC1F-D7BB-450C-BFFF-270B5CE9EB0C}"/>
          </ac:spMkLst>
        </pc:spChg>
      </pc:sldChg>
      <pc:sldChg chg="addSp delSp modSp add mod ord">
        <pc:chgData name="Antonova, Gabriela H" userId="8022fd9e-164b-460f-bb56-aba1b96d1e3a" providerId="ADAL" clId="{3AF1E196-A9E5-4638-8C3F-AB2C2113737E}" dt="2021-08-12T00:58:25.380" v="19179" actId="2711"/>
        <pc:sldMkLst>
          <pc:docMk/>
          <pc:sldMk cId="4100555491" sldId="385"/>
        </pc:sldMkLst>
        <pc:spChg chg="mod">
          <ac:chgData name="Antonova, Gabriela H" userId="8022fd9e-164b-460f-bb56-aba1b96d1e3a" providerId="ADAL" clId="{3AF1E196-A9E5-4638-8C3F-AB2C2113737E}" dt="2021-08-11T23:06:24.558" v="16537" actId="20577"/>
          <ac:spMkLst>
            <pc:docMk/>
            <pc:sldMk cId="4100555491" sldId="385"/>
            <ac:spMk id="6" creationId="{273876C9-00BF-4B8C-8CDB-CA22C5F2A0BF}"/>
          </ac:spMkLst>
        </pc:spChg>
        <pc:spChg chg="add del mod">
          <ac:chgData name="Antonova, Gabriela H" userId="8022fd9e-164b-460f-bb56-aba1b96d1e3a" providerId="ADAL" clId="{3AF1E196-A9E5-4638-8C3F-AB2C2113737E}" dt="2021-08-12T00:58:05.410" v="19169" actId="2711"/>
          <ac:spMkLst>
            <pc:docMk/>
            <pc:sldMk cId="4100555491" sldId="385"/>
            <ac:spMk id="8" creationId="{6DD49D90-E402-44FB-B395-18B6F81C36DA}"/>
          </ac:spMkLst>
        </pc:spChg>
        <pc:spChg chg="add mod">
          <ac:chgData name="Antonova, Gabriela H" userId="8022fd9e-164b-460f-bb56-aba1b96d1e3a" providerId="ADAL" clId="{3AF1E196-A9E5-4638-8C3F-AB2C2113737E}" dt="2021-08-12T00:58:09.306" v="19170" actId="2711"/>
          <ac:spMkLst>
            <pc:docMk/>
            <pc:sldMk cId="4100555491" sldId="385"/>
            <ac:spMk id="9" creationId="{B2E395AC-2EB7-4F6C-9F87-CD58389482C8}"/>
          </ac:spMkLst>
        </pc:spChg>
        <pc:spChg chg="add mod">
          <ac:chgData name="Antonova, Gabriela H" userId="8022fd9e-164b-460f-bb56-aba1b96d1e3a" providerId="ADAL" clId="{3AF1E196-A9E5-4638-8C3F-AB2C2113737E}" dt="2021-08-12T00:58:25.380" v="19179" actId="2711"/>
          <ac:spMkLst>
            <pc:docMk/>
            <pc:sldMk cId="4100555491" sldId="385"/>
            <ac:spMk id="10" creationId="{40B5FBA1-BE22-4B67-B5A6-C8C92598622E}"/>
          </ac:spMkLst>
        </pc:spChg>
        <pc:spChg chg="del mod">
          <ac:chgData name="Antonova, Gabriela H" userId="8022fd9e-164b-460f-bb56-aba1b96d1e3a" providerId="ADAL" clId="{3AF1E196-A9E5-4638-8C3F-AB2C2113737E}" dt="2021-08-12T00:57:15.365" v="19109" actId="478"/>
          <ac:spMkLst>
            <pc:docMk/>
            <pc:sldMk cId="4100555491" sldId="385"/>
            <ac:spMk id="14" creationId="{DEA69433-AEE9-4B7D-9CD7-F991C2454BB6}"/>
          </ac:spMkLst>
        </pc:spChg>
        <pc:spChg chg="del mod">
          <ac:chgData name="Antonova, Gabriela H" userId="8022fd9e-164b-460f-bb56-aba1b96d1e3a" providerId="ADAL" clId="{3AF1E196-A9E5-4638-8C3F-AB2C2113737E}" dt="2021-08-12T00:57:32.133" v="19124" actId="478"/>
          <ac:spMkLst>
            <pc:docMk/>
            <pc:sldMk cId="4100555491" sldId="385"/>
            <ac:spMk id="15" creationId="{F1C1850A-C00F-408C-952E-170FC6E83E8C}"/>
          </ac:spMkLst>
        </pc:spChg>
        <pc:spChg chg="del mod">
          <ac:chgData name="Antonova, Gabriela H" userId="8022fd9e-164b-460f-bb56-aba1b96d1e3a" providerId="ADAL" clId="{3AF1E196-A9E5-4638-8C3F-AB2C2113737E}" dt="2021-08-12T00:57:49.151" v="19146" actId="478"/>
          <ac:spMkLst>
            <pc:docMk/>
            <pc:sldMk cId="4100555491" sldId="385"/>
            <ac:spMk id="16" creationId="{506323B1-1BCC-44C6-B835-A875E9751434}"/>
          </ac:spMkLst>
        </pc:spChg>
        <pc:graphicFrameChg chg="mod">
          <ac:chgData name="Antonova, Gabriela H" userId="8022fd9e-164b-460f-bb56-aba1b96d1e3a" providerId="ADAL" clId="{3AF1E196-A9E5-4638-8C3F-AB2C2113737E}" dt="2021-08-12T00:52:50.378" v="19084" actId="2711"/>
          <ac:graphicFrameMkLst>
            <pc:docMk/>
            <pc:sldMk cId="4100555491" sldId="385"/>
            <ac:graphicFrameMk id="13" creationId="{C4163030-1B78-451F-AD46-22023FA7913A}"/>
          </ac:graphicFrameMkLst>
        </pc:graphicFrameChg>
      </pc:sldChg>
      <pc:sldChg chg="modSp mod">
        <pc:chgData name="Antonova, Gabriela H" userId="8022fd9e-164b-460f-bb56-aba1b96d1e3a" providerId="ADAL" clId="{3AF1E196-A9E5-4638-8C3F-AB2C2113737E}" dt="2021-08-12T15:11:57.793" v="19422" actId="113"/>
        <pc:sldMkLst>
          <pc:docMk/>
          <pc:sldMk cId="2907547394" sldId="386"/>
        </pc:sldMkLst>
        <pc:spChg chg="mod">
          <ac:chgData name="Antonova, Gabriela H" userId="8022fd9e-164b-460f-bb56-aba1b96d1e3a" providerId="ADAL" clId="{3AF1E196-A9E5-4638-8C3F-AB2C2113737E}" dt="2021-08-12T15:11:57.793" v="19422" actId="113"/>
          <ac:spMkLst>
            <pc:docMk/>
            <pc:sldMk cId="2907547394" sldId="386"/>
            <ac:spMk id="22" creationId="{76DD6D0E-CE29-41CB-AA6E-ADB8A2C8230C}"/>
          </ac:spMkLst>
        </pc:spChg>
        <pc:spChg chg="mod">
          <ac:chgData name="Antonova, Gabriela H" userId="8022fd9e-164b-460f-bb56-aba1b96d1e3a" providerId="ADAL" clId="{3AF1E196-A9E5-4638-8C3F-AB2C2113737E}" dt="2021-08-12T15:11:53.205" v="19421" actId="113"/>
          <ac:spMkLst>
            <pc:docMk/>
            <pc:sldMk cId="2907547394" sldId="386"/>
            <ac:spMk id="23" creationId="{3CCC07D4-35D9-4A18-9C0A-C6A8BC3B6BDB}"/>
          </ac:spMkLst>
        </pc:spChg>
      </pc:sldChg>
      <pc:sldChg chg="delSp modSp add mod">
        <pc:chgData name="Antonova, Gabriela H" userId="8022fd9e-164b-460f-bb56-aba1b96d1e3a" providerId="ADAL" clId="{3AF1E196-A9E5-4638-8C3F-AB2C2113737E}" dt="2021-08-13T17:25:39.137" v="26091" actId="20577"/>
        <pc:sldMkLst>
          <pc:docMk/>
          <pc:sldMk cId="107585132" sldId="387"/>
        </pc:sldMkLst>
        <pc:spChg chg="del">
          <ac:chgData name="Antonova, Gabriela H" userId="8022fd9e-164b-460f-bb56-aba1b96d1e3a" providerId="ADAL" clId="{3AF1E196-A9E5-4638-8C3F-AB2C2113737E}" dt="2021-08-11T23:29:17.594" v="17216" actId="478"/>
          <ac:spMkLst>
            <pc:docMk/>
            <pc:sldMk cId="107585132" sldId="387"/>
            <ac:spMk id="9" creationId="{C4B906F6-718F-43A0-B177-12C8C6D60235}"/>
          </ac:spMkLst>
        </pc:spChg>
        <pc:spChg chg="mod">
          <ac:chgData name="Antonova, Gabriela H" userId="8022fd9e-164b-460f-bb56-aba1b96d1e3a" providerId="ADAL" clId="{3AF1E196-A9E5-4638-8C3F-AB2C2113737E}" dt="2021-08-13T17:25:39.137" v="26091" actId="20577"/>
          <ac:spMkLst>
            <pc:docMk/>
            <pc:sldMk cId="107585132" sldId="387"/>
            <ac:spMk id="10" creationId="{FDFE16B4-BCA4-4FD8-8C11-E9A0EC5423FA}"/>
          </ac:spMkLst>
        </pc:spChg>
        <pc:spChg chg="mod">
          <ac:chgData name="Antonova, Gabriela H" userId="8022fd9e-164b-460f-bb56-aba1b96d1e3a" providerId="ADAL" clId="{3AF1E196-A9E5-4638-8C3F-AB2C2113737E}" dt="2021-08-11T23:37:08.469" v="17442" actId="20577"/>
          <ac:spMkLst>
            <pc:docMk/>
            <pc:sldMk cId="107585132" sldId="387"/>
            <ac:spMk id="18" creationId="{99323DE3-93E7-42D4-8568-9ACC432D86F0}"/>
          </ac:spMkLst>
        </pc:spChg>
        <pc:spChg chg="mod">
          <ac:chgData name="Antonova, Gabriela H" userId="8022fd9e-164b-460f-bb56-aba1b96d1e3a" providerId="ADAL" clId="{3AF1E196-A9E5-4638-8C3F-AB2C2113737E}" dt="2021-08-11T23:35:52.334" v="17422" actId="20577"/>
          <ac:spMkLst>
            <pc:docMk/>
            <pc:sldMk cId="107585132" sldId="387"/>
            <ac:spMk id="20" creationId="{761A042B-69D4-4211-A169-BE6934AA6798}"/>
          </ac:spMkLst>
        </pc:spChg>
        <pc:spChg chg="mod">
          <ac:chgData name="Antonova, Gabriela H" userId="8022fd9e-164b-460f-bb56-aba1b96d1e3a" providerId="ADAL" clId="{3AF1E196-A9E5-4638-8C3F-AB2C2113737E}" dt="2021-08-12T00:08:26.356" v="18188" actId="20577"/>
          <ac:spMkLst>
            <pc:docMk/>
            <pc:sldMk cId="107585132" sldId="387"/>
            <ac:spMk id="23" creationId="{944BC60B-0977-469F-B131-0AB15174C826}"/>
          </ac:spMkLst>
        </pc:spChg>
        <pc:spChg chg="mod">
          <ac:chgData name="Antonova, Gabriela H" userId="8022fd9e-164b-460f-bb56-aba1b96d1e3a" providerId="ADAL" clId="{3AF1E196-A9E5-4638-8C3F-AB2C2113737E}" dt="2021-08-11T23:35:57.645" v="17425" actId="20577"/>
          <ac:spMkLst>
            <pc:docMk/>
            <pc:sldMk cId="107585132" sldId="387"/>
            <ac:spMk id="25" creationId="{01E926FC-B537-492E-A7C6-758C826DBFED}"/>
          </ac:spMkLst>
        </pc:spChg>
        <pc:spChg chg="del">
          <ac:chgData name="Antonova, Gabriela H" userId="8022fd9e-164b-460f-bb56-aba1b96d1e3a" providerId="ADAL" clId="{3AF1E196-A9E5-4638-8C3F-AB2C2113737E}" dt="2021-08-11T23:29:18.865" v="17217" actId="478"/>
          <ac:spMkLst>
            <pc:docMk/>
            <pc:sldMk cId="107585132" sldId="387"/>
            <ac:spMk id="26" creationId="{E263BF1E-F9AA-4F00-957C-4E4490966EE7}"/>
          </ac:spMkLst>
        </pc:spChg>
        <pc:spChg chg="del">
          <ac:chgData name="Antonova, Gabriela H" userId="8022fd9e-164b-460f-bb56-aba1b96d1e3a" providerId="ADAL" clId="{3AF1E196-A9E5-4638-8C3F-AB2C2113737E}" dt="2021-08-11T23:29:20.074" v="17218" actId="478"/>
          <ac:spMkLst>
            <pc:docMk/>
            <pc:sldMk cId="107585132" sldId="387"/>
            <ac:spMk id="27" creationId="{5AAECDF9-AE55-441D-BFA7-B38FA999AAF8}"/>
          </ac:spMkLst>
        </pc:spChg>
        <pc:spChg chg="del">
          <ac:chgData name="Antonova, Gabriela H" userId="8022fd9e-164b-460f-bb56-aba1b96d1e3a" providerId="ADAL" clId="{3AF1E196-A9E5-4638-8C3F-AB2C2113737E}" dt="2021-08-11T23:29:21.243" v="17219" actId="478"/>
          <ac:spMkLst>
            <pc:docMk/>
            <pc:sldMk cId="107585132" sldId="387"/>
            <ac:spMk id="28" creationId="{153FDC20-D0E9-4253-8DBF-5A775E532F6F}"/>
          </ac:spMkLst>
        </pc:spChg>
      </pc:sldChg>
      <pc:sldChg chg="modSp add mod modNotesTx">
        <pc:chgData name="Antonova, Gabriela H" userId="8022fd9e-164b-460f-bb56-aba1b96d1e3a" providerId="ADAL" clId="{3AF1E196-A9E5-4638-8C3F-AB2C2113737E}" dt="2021-08-13T17:27:37.767" v="26101" actId="20577"/>
        <pc:sldMkLst>
          <pc:docMk/>
          <pc:sldMk cId="3595362342" sldId="388"/>
        </pc:sldMkLst>
        <pc:spChg chg="mod">
          <ac:chgData name="Antonova, Gabriela H" userId="8022fd9e-164b-460f-bb56-aba1b96d1e3a" providerId="ADAL" clId="{3AF1E196-A9E5-4638-8C3F-AB2C2113737E}" dt="2021-08-11T23:37:17.581" v="17457" actId="20577"/>
          <ac:spMkLst>
            <pc:docMk/>
            <pc:sldMk cId="3595362342" sldId="388"/>
            <ac:spMk id="18" creationId="{99323DE3-93E7-42D4-8568-9ACC432D86F0}"/>
          </ac:spMkLst>
        </pc:spChg>
        <pc:spChg chg="mod">
          <ac:chgData name="Antonova, Gabriela H" userId="8022fd9e-164b-460f-bb56-aba1b96d1e3a" providerId="ADAL" clId="{3AF1E196-A9E5-4638-8C3F-AB2C2113737E}" dt="2021-08-11T23:35:28.001" v="17383" actId="20577"/>
          <ac:spMkLst>
            <pc:docMk/>
            <pc:sldMk cId="3595362342" sldId="388"/>
            <ac:spMk id="20" creationId="{761A042B-69D4-4211-A169-BE6934AA6798}"/>
          </ac:spMkLst>
        </pc:spChg>
        <pc:spChg chg="mod">
          <ac:chgData name="Antonova, Gabriela H" userId="8022fd9e-164b-460f-bb56-aba1b96d1e3a" providerId="ADAL" clId="{3AF1E196-A9E5-4638-8C3F-AB2C2113737E}" dt="2021-08-12T00:08:33.365" v="18199" actId="20577"/>
          <ac:spMkLst>
            <pc:docMk/>
            <pc:sldMk cId="3595362342" sldId="388"/>
            <ac:spMk id="23" creationId="{944BC60B-0977-469F-B131-0AB15174C826}"/>
          </ac:spMkLst>
        </pc:spChg>
        <pc:spChg chg="mod">
          <ac:chgData name="Antonova, Gabriela H" userId="8022fd9e-164b-460f-bb56-aba1b96d1e3a" providerId="ADAL" clId="{3AF1E196-A9E5-4638-8C3F-AB2C2113737E}" dt="2021-08-11T23:35:37.508" v="17401" actId="20577"/>
          <ac:spMkLst>
            <pc:docMk/>
            <pc:sldMk cId="3595362342" sldId="388"/>
            <ac:spMk id="25" creationId="{01E926FC-B537-492E-A7C6-758C826DBFED}"/>
          </ac:spMkLst>
        </pc:spChg>
        <pc:spChg chg="mod">
          <ac:chgData name="Antonova, Gabriela H" userId="8022fd9e-164b-460f-bb56-aba1b96d1e3a" providerId="ADAL" clId="{3AF1E196-A9E5-4638-8C3F-AB2C2113737E}" dt="2021-08-11T23:36:13.845" v="17427" actId="20577"/>
          <ac:spMkLst>
            <pc:docMk/>
            <pc:sldMk cId="3595362342" sldId="388"/>
            <ac:spMk id="26" creationId="{E263BF1E-F9AA-4F00-957C-4E4490966EE7}"/>
          </ac:spMkLst>
        </pc:spChg>
      </pc:sldChg>
      <pc:sldChg chg="addSp delSp modSp add mod">
        <pc:chgData name="Antonova, Gabriela H" userId="8022fd9e-164b-460f-bb56-aba1b96d1e3a" providerId="ADAL" clId="{3AF1E196-A9E5-4638-8C3F-AB2C2113737E}" dt="2021-08-13T17:28:14.777" v="26113" actId="20577"/>
        <pc:sldMkLst>
          <pc:docMk/>
          <pc:sldMk cId="3233659381" sldId="389"/>
        </pc:sldMkLst>
        <pc:spChg chg="mod">
          <ac:chgData name="Antonova, Gabriela H" userId="8022fd9e-164b-460f-bb56-aba1b96d1e3a" providerId="ADAL" clId="{3AF1E196-A9E5-4638-8C3F-AB2C2113737E}" dt="2021-08-12T00:21:28.118" v="18535" actId="207"/>
          <ac:spMkLst>
            <pc:docMk/>
            <pc:sldMk cId="3233659381" sldId="389"/>
            <ac:spMk id="2" creationId="{0A049D2B-F392-4E92-8AC6-1E21EF3970B7}"/>
          </ac:spMkLst>
        </pc:spChg>
        <pc:spChg chg="add del mod">
          <ac:chgData name="Antonova, Gabriela H" userId="8022fd9e-164b-460f-bb56-aba1b96d1e3a" providerId="ADAL" clId="{3AF1E196-A9E5-4638-8C3F-AB2C2113737E}" dt="2021-08-11T23:30:04.662" v="17226" actId="478"/>
          <ac:spMkLst>
            <pc:docMk/>
            <pc:sldMk cId="3233659381" sldId="389"/>
            <ac:spMk id="6" creationId="{730CEE3E-A40E-4C7A-97EF-980D547BC1EE}"/>
          </ac:spMkLst>
        </pc:spChg>
        <pc:spChg chg="mod">
          <ac:chgData name="Antonova, Gabriela H" userId="8022fd9e-164b-460f-bb56-aba1b96d1e3a" providerId="ADAL" clId="{3AF1E196-A9E5-4638-8C3F-AB2C2113737E}" dt="2021-08-13T17:28:14.777" v="26113" actId="20577"/>
          <ac:spMkLst>
            <pc:docMk/>
            <pc:sldMk cId="3233659381" sldId="389"/>
            <ac:spMk id="9" creationId="{C4B906F6-718F-43A0-B177-12C8C6D60235}"/>
          </ac:spMkLst>
        </pc:spChg>
        <pc:spChg chg="mod">
          <ac:chgData name="Antonova, Gabriela H" userId="8022fd9e-164b-460f-bb56-aba1b96d1e3a" providerId="ADAL" clId="{3AF1E196-A9E5-4638-8C3F-AB2C2113737E}" dt="2021-08-13T17:28:02.844" v="26104" actId="20577"/>
          <ac:spMkLst>
            <pc:docMk/>
            <pc:sldMk cId="3233659381" sldId="389"/>
            <ac:spMk id="10" creationId="{FDFE16B4-BCA4-4FD8-8C11-E9A0EC5423FA}"/>
          </ac:spMkLst>
        </pc:spChg>
        <pc:spChg chg="mod">
          <ac:chgData name="Antonova, Gabriela H" userId="8022fd9e-164b-460f-bb56-aba1b96d1e3a" providerId="ADAL" clId="{3AF1E196-A9E5-4638-8C3F-AB2C2113737E}" dt="2021-08-11T23:31:39.208" v="17274" actId="20577"/>
          <ac:spMkLst>
            <pc:docMk/>
            <pc:sldMk cId="3233659381" sldId="389"/>
            <ac:spMk id="18" creationId="{99323DE3-93E7-42D4-8568-9ACC432D86F0}"/>
          </ac:spMkLst>
        </pc:spChg>
        <pc:spChg chg="mod">
          <ac:chgData name="Antonova, Gabriela H" userId="8022fd9e-164b-460f-bb56-aba1b96d1e3a" providerId="ADAL" clId="{3AF1E196-A9E5-4638-8C3F-AB2C2113737E}" dt="2021-08-12T00:21:28.118" v="18535" actId="207"/>
          <ac:spMkLst>
            <pc:docMk/>
            <pc:sldMk cId="3233659381" sldId="389"/>
            <ac:spMk id="20" creationId="{761A042B-69D4-4211-A169-BE6934AA6798}"/>
          </ac:spMkLst>
        </pc:spChg>
        <pc:spChg chg="mod">
          <ac:chgData name="Antonova, Gabriela H" userId="8022fd9e-164b-460f-bb56-aba1b96d1e3a" providerId="ADAL" clId="{3AF1E196-A9E5-4638-8C3F-AB2C2113737E}" dt="2021-08-11T23:31:29.440" v="17260" actId="20577"/>
          <ac:spMkLst>
            <pc:docMk/>
            <pc:sldMk cId="3233659381" sldId="389"/>
            <ac:spMk id="23" creationId="{944BC60B-0977-469F-B131-0AB15174C826}"/>
          </ac:spMkLst>
        </pc:spChg>
        <pc:spChg chg="mod">
          <ac:chgData name="Antonova, Gabriela H" userId="8022fd9e-164b-460f-bb56-aba1b96d1e3a" providerId="ADAL" clId="{3AF1E196-A9E5-4638-8C3F-AB2C2113737E}" dt="2021-08-12T00:21:28.118" v="18535" actId="207"/>
          <ac:spMkLst>
            <pc:docMk/>
            <pc:sldMk cId="3233659381" sldId="389"/>
            <ac:spMk id="24" creationId="{7DA46B1E-BB59-451B-8D0C-93C8BBDEECF8}"/>
          </ac:spMkLst>
        </pc:spChg>
        <pc:spChg chg="mod">
          <ac:chgData name="Antonova, Gabriela H" userId="8022fd9e-164b-460f-bb56-aba1b96d1e3a" providerId="ADAL" clId="{3AF1E196-A9E5-4638-8C3F-AB2C2113737E}" dt="2021-08-11T23:31:11.325" v="17249" actId="20577"/>
          <ac:spMkLst>
            <pc:docMk/>
            <pc:sldMk cId="3233659381" sldId="389"/>
            <ac:spMk id="25" creationId="{01E926FC-B537-492E-A7C6-758C826DBFED}"/>
          </ac:spMkLst>
        </pc:spChg>
        <pc:spChg chg="mod">
          <ac:chgData name="Antonova, Gabriela H" userId="8022fd9e-164b-460f-bb56-aba1b96d1e3a" providerId="ADAL" clId="{3AF1E196-A9E5-4638-8C3F-AB2C2113737E}" dt="2021-08-11T23:33:45.602" v="17341" actId="20577"/>
          <ac:spMkLst>
            <pc:docMk/>
            <pc:sldMk cId="3233659381" sldId="389"/>
            <ac:spMk id="26" creationId="{E263BF1E-F9AA-4F00-957C-4E4490966EE7}"/>
          </ac:spMkLst>
        </pc:spChg>
        <pc:spChg chg="mod">
          <ac:chgData name="Antonova, Gabriela H" userId="8022fd9e-164b-460f-bb56-aba1b96d1e3a" providerId="ADAL" clId="{3AF1E196-A9E5-4638-8C3F-AB2C2113737E}" dt="2021-08-12T00:21:28.118" v="18535" actId="207"/>
          <ac:spMkLst>
            <pc:docMk/>
            <pc:sldMk cId="3233659381" sldId="389"/>
            <ac:spMk id="30" creationId="{CD9C1115-7E46-40E2-8625-2A7C5C8862BC}"/>
          </ac:spMkLst>
        </pc:spChg>
      </pc:sldChg>
      <pc:sldChg chg="modSp mod">
        <pc:chgData name="Antonova, Gabriela H" userId="8022fd9e-164b-460f-bb56-aba1b96d1e3a" providerId="ADAL" clId="{3AF1E196-A9E5-4638-8C3F-AB2C2113737E}" dt="2021-08-12T20:29:40.661" v="25475" actId="2085"/>
        <pc:sldMkLst>
          <pc:docMk/>
          <pc:sldMk cId="1765200081" sldId="390"/>
        </pc:sldMkLst>
        <pc:spChg chg="mod">
          <ac:chgData name="Antonova, Gabriela H" userId="8022fd9e-164b-460f-bb56-aba1b96d1e3a" providerId="ADAL" clId="{3AF1E196-A9E5-4638-8C3F-AB2C2113737E}" dt="2021-08-12T20:29:16.268" v="25472" actId="2085"/>
          <ac:spMkLst>
            <pc:docMk/>
            <pc:sldMk cId="1765200081" sldId="390"/>
            <ac:spMk id="3" creationId="{C28C5391-D41D-4CAC-AC2C-711B0DFC094C}"/>
          </ac:spMkLst>
        </pc:spChg>
        <pc:spChg chg="mod">
          <ac:chgData name="Antonova, Gabriela H" userId="8022fd9e-164b-460f-bb56-aba1b96d1e3a" providerId="ADAL" clId="{3AF1E196-A9E5-4638-8C3F-AB2C2113737E}" dt="2021-08-12T20:29:26.243" v="25473" actId="2085"/>
          <ac:spMkLst>
            <pc:docMk/>
            <pc:sldMk cId="1765200081" sldId="390"/>
            <ac:spMk id="5" creationId="{64D0267F-42C1-4657-ACF1-75D31D32F0EC}"/>
          </ac:spMkLst>
        </pc:spChg>
        <pc:spChg chg="mod">
          <ac:chgData name="Antonova, Gabriela H" userId="8022fd9e-164b-460f-bb56-aba1b96d1e3a" providerId="ADAL" clId="{3AF1E196-A9E5-4638-8C3F-AB2C2113737E}" dt="2021-08-12T20:29:40.661" v="25475" actId="2085"/>
          <ac:spMkLst>
            <pc:docMk/>
            <pc:sldMk cId="1765200081" sldId="390"/>
            <ac:spMk id="6" creationId="{5A70DB4B-B46F-413A-80CA-B3EFFFA29769}"/>
          </ac:spMkLst>
        </pc:spChg>
        <pc:spChg chg="mod">
          <ac:chgData name="Antonova, Gabriela H" userId="8022fd9e-164b-460f-bb56-aba1b96d1e3a" providerId="ADAL" clId="{3AF1E196-A9E5-4638-8C3F-AB2C2113737E}" dt="2021-08-12T20:29:35.697" v="25474" actId="2085"/>
          <ac:spMkLst>
            <pc:docMk/>
            <pc:sldMk cId="1765200081" sldId="390"/>
            <ac:spMk id="7" creationId="{88DCCA9F-9695-4370-B3C1-3AB3214D996A}"/>
          </ac:spMkLst>
        </pc:spChg>
        <pc:picChg chg="mod">
          <ac:chgData name="Antonova, Gabriela H" userId="8022fd9e-164b-460f-bb56-aba1b96d1e3a" providerId="ADAL" clId="{3AF1E196-A9E5-4638-8C3F-AB2C2113737E}" dt="2021-08-12T20:29:02.626" v="25471" actId="1035"/>
          <ac:picMkLst>
            <pc:docMk/>
            <pc:sldMk cId="1765200081" sldId="390"/>
            <ac:picMk id="9" creationId="{5FCFEF35-DC79-48D3-90FE-021A925A32B9}"/>
          </ac:picMkLst>
        </pc:picChg>
      </pc:sldChg>
      <pc:sldChg chg="addSp delSp modSp mod">
        <pc:chgData name="Antonova, Gabriela H" userId="8022fd9e-164b-460f-bb56-aba1b96d1e3a" providerId="ADAL" clId="{3AF1E196-A9E5-4638-8C3F-AB2C2113737E}" dt="2021-08-17T17:34:30.083" v="27217" actId="113"/>
        <pc:sldMkLst>
          <pc:docMk/>
          <pc:sldMk cId="2521750552" sldId="391"/>
        </pc:sldMkLst>
        <pc:spChg chg="add del mod">
          <ac:chgData name="Antonova, Gabriela H" userId="8022fd9e-164b-460f-bb56-aba1b96d1e3a" providerId="ADAL" clId="{3AF1E196-A9E5-4638-8C3F-AB2C2113737E}" dt="2021-08-16T22:44:06.227" v="26824" actId="478"/>
          <ac:spMkLst>
            <pc:docMk/>
            <pc:sldMk cId="2521750552" sldId="391"/>
            <ac:spMk id="8" creationId="{F9C8301D-EE93-4B66-ACB8-F9323278D998}"/>
          </ac:spMkLst>
        </pc:spChg>
        <pc:spChg chg="add del mod">
          <ac:chgData name="Antonova, Gabriela H" userId="8022fd9e-164b-460f-bb56-aba1b96d1e3a" providerId="ADAL" clId="{3AF1E196-A9E5-4638-8C3F-AB2C2113737E}" dt="2021-08-16T22:44:08.005" v="26825" actId="478"/>
          <ac:spMkLst>
            <pc:docMk/>
            <pc:sldMk cId="2521750552" sldId="391"/>
            <ac:spMk id="9" creationId="{5DABA265-B121-4704-AF2A-D4621810F57A}"/>
          </ac:spMkLst>
        </pc:spChg>
        <pc:spChg chg="add del mod">
          <ac:chgData name="Antonova, Gabriela H" userId="8022fd9e-164b-460f-bb56-aba1b96d1e3a" providerId="ADAL" clId="{3AF1E196-A9E5-4638-8C3F-AB2C2113737E}" dt="2021-08-16T22:44:11.918" v="26826" actId="478"/>
          <ac:spMkLst>
            <pc:docMk/>
            <pc:sldMk cId="2521750552" sldId="391"/>
            <ac:spMk id="10" creationId="{26014B85-7A19-4874-967C-AB15BCF4A5FA}"/>
          </ac:spMkLst>
        </pc:spChg>
        <pc:spChg chg="add del mod">
          <ac:chgData name="Antonova, Gabriela H" userId="8022fd9e-164b-460f-bb56-aba1b96d1e3a" providerId="ADAL" clId="{3AF1E196-A9E5-4638-8C3F-AB2C2113737E}" dt="2021-08-16T22:44:14.338" v="26827" actId="478"/>
          <ac:spMkLst>
            <pc:docMk/>
            <pc:sldMk cId="2521750552" sldId="391"/>
            <ac:spMk id="11" creationId="{4FB1EC16-F6B6-4244-B798-4A8B062D4756}"/>
          </ac:spMkLst>
        </pc:spChg>
        <pc:spChg chg="add del mod">
          <ac:chgData name="Antonova, Gabriela H" userId="8022fd9e-164b-460f-bb56-aba1b96d1e3a" providerId="ADAL" clId="{3AF1E196-A9E5-4638-8C3F-AB2C2113737E}" dt="2021-08-16T22:44:16.409" v="26828" actId="478"/>
          <ac:spMkLst>
            <pc:docMk/>
            <pc:sldMk cId="2521750552" sldId="391"/>
            <ac:spMk id="12" creationId="{4111E459-186B-4333-AE53-744741BB259E}"/>
          </ac:spMkLst>
        </pc:spChg>
        <pc:graphicFrameChg chg="add del mod modGraphic">
          <ac:chgData name="Antonova, Gabriela H" userId="8022fd9e-164b-460f-bb56-aba1b96d1e3a" providerId="ADAL" clId="{3AF1E196-A9E5-4638-8C3F-AB2C2113737E}" dt="2021-08-16T22:28:50.562" v="26310" actId="478"/>
          <ac:graphicFrameMkLst>
            <pc:docMk/>
            <pc:sldMk cId="2521750552" sldId="391"/>
            <ac:graphicFrameMk id="2" creationId="{B8B39D69-6234-4B34-8603-D13E7147945D}"/>
          </ac:graphicFrameMkLst>
        </pc:graphicFrameChg>
        <pc:graphicFrameChg chg="add mod modGraphic">
          <ac:chgData name="Antonova, Gabriela H" userId="8022fd9e-164b-460f-bb56-aba1b96d1e3a" providerId="ADAL" clId="{3AF1E196-A9E5-4638-8C3F-AB2C2113737E}" dt="2021-08-17T17:34:30.083" v="27217" actId="113"/>
          <ac:graphicFrameMkLst>
            <pc:docMk/>
            <pc:sldMk cId="2521750552" sldId="391"/>
            <ac:graphicFrameMk id="5" creationId="{18C04CDF-24F1-4D16-8A0E-E1A23CB4E1AB}"/>
          </ac:graphicFrameMkLst>
        </pc:graphicFrameChg>
        <pc:graphicFrameChg chg="add del modGraphic">
          <ac:chgData name="Antonova, Gabriela H" userId="8022fd9e-164b-460f-bb56-aba1b96d1e3a" providerId="ADAL" clId="{3AF1E196-A9E5-4638-8C3F-AB2C2113737E}" dt="2021-08-16T22:37:46.796" v="26727" actId="478"/>
          <ac:graphicFrameMkLst>
            <pc:docMk/>
            <pc:sldMk cId="2521750552" sldId="391"/>
            <ac:graphicFrameMk id="6" creationId="{8C16CF21-8932-4CB3-93D8-93EF76659D00}"/>
          </ac:graphicFrameMkLst>
        </pc:graphicFrameChg>
        <pc:graphicFrameChg chg="add del mod modGraphic">
          <ac:chgData name="Antonova, Gabriela H" userId="8022fd9e-164b-460f-bb56-aba1b96d1e3a" providerId="ADAL" clId="{3AF1E196-A9E5-4638-8C3F-AB2C2113737E}" dt="2021-08-16T22:40:31.238" v="26801" actId="1032"/>
          <ac:graphicFrameMkLst>
            <pc:docMk/>
            <pc:sldMk cId="2521750552" sldId="391"/>
            <ac:graphicFrameMk id="7" creationId="{1A36EB7C-6ABC-46A1-948E-EC08A068211D}"/>
          </ac:graphicFrameMkLst>
        </pc:graphicFrameChg>
      </pc:sldChg>
    </pc:docChg>
  </pc:docChgLst>
  <pc:docChgLst>
    <pc:chgData name="Antonova, Gabriela H" userId="S::gantonova@nps.gov::8022fd9e-164b-460f-bb56-aba1b96d1e3a" providerId="AD" clId="Web-{43208C83-6CD7-4813-B837-DA5F4A69B0EB}"/>
    <pc:docChg chg="addSld modSld sldOrd">
      <pc:chgData name="Antonova, Gabriela H" userId="S::gantonova@nps.gov::8022fd9e-164b-460f-bb56-aba1b96d1e3a" providerId="AD" clId="Web-{43208C83-6CD7-4813-B837-DA5F4A69B0EB}" dt="2021-08-16T22:24:31.345" v="329"/>
      <pc:docMkLst>
        <pc:docMk/>
      </pc:docMkLst>
      <pc:sldChg chg="addSp delSp modSp">
        <pc:chgData name="Antonova, Gabriela H" userId="S::gantonova@nps.gov::8022fd9e-164b-460f-bb56-aba1b96d1e3a" providerId="AD" clId="Web-{43208C83-6CD7-4813-B837-DA5F4A69B0EB}" dt="2021-08-16T22:24:31.345" v="329"/>
        <pc:sldMkLst>
          <pc:docMk/>
          <pc:sldMk cId="1913640482" sldId="298"/>
        </pc:sldMkLst>
        <pc:picChg chg="add del mod">
          <ac:chgData name="Antonova, Gabriela H" userId="S::gantonova@nps.gov::8022fd9e-164b-460f-bb56-aba1b96d1e3a" providerId="AD" clId="Web-{43208C83-6CD7-4813-B837-DA5F4A69B0EB}" dt="2021-08-16T22:24:28.767" v="328" actId="14100"/>
          <ac:picMkLst>
            <pc:docMk/>
            <pc:sldMk cId="1913640482" sldId="298"/>
            <ac:picMk id="2" creationId="{F4C38A27-35C1-448E-9D2E-CEE8AC5F37E4}"/>
          </ac:picMkLst>
        </pc:picChg>
        <pc:picChg chg="add del">
          <ac:chgData name="Antonova, Gabriela H" userId="S::gantonova@nps.gov::8022fd9e-164b-460f-bb56-aba1b96d1e3a" providerId="AD" clId="Web-{43208C83-6CD7-4813-B837-DA5F4A69B0EB}" dt="2021-08-16T22:24:31.345" v="329"/>
          <ac:picMkLst>
            <pc:docMk/>
            <pc:sldMk cId="1913640482" sldId="298"/>
            <ac:picMk id="4" creationId="{CD1290DD-2AA6-4E5B-B942-1880B16AED23}"/>
          </ac:picMkLst>
        </pc:picChg>
      </pc:sldChg>
      <pc:sldChg chg="addSp delSp modSp">
        <pc:chgData name="Antonova, Gabriela H" userId="S::gantonova@nps.gov::8022fd9e-164b-460f-bb56-aba1b96d1e3a" providerId="AD" clId="Web-{43208C83-6CD7-4813-B837-DA5F4A69B0EB}" dt="2021-08-16T22:19:16.812" v="302" actId="20577"/>
        <pc:sldMkLst>
          <pc:docMk/>
          <pc:sldMk cId="2313398824" sldId="323"/>
        </pc:sldMkLst>
        <pc:spChg chg="mod">
          <ac:chgData name="Antonova, Gabriela H" userId="S::gantonova@nps.gov::8022fd9e-164b-460f-bb56-aba1b96d1e3a" providerId="AD" clId="Web-{43208C83-6CD7-4813-B837-DA5F4A69B0EB}" dt="2021-08-16T22:19:16.812" v="302" actId="20577"/>
          <ac:spMkLst>
            <pc:docMk/>
            <pc:sldMk cId="2313398824" sldId="323"/>
            <ac:spMk id="3" creationId="{A1A92144-9142-4507-A97C-FCB631B01BD3}"/>
          </ac:spMkLst>
        </pc:spChg>
        <pc:spChg chg="add mod ord">
          <ac:chgData name="Antonova, Gabriela H" userId="S::gantonova@nps.gov::8022fd9e-164b-460f-bb56-aba1b96d1e3a" providerId="AD" clId="Web-{43208C83-6CD7-4813-B837-DA5F4A69B0EB}" dt="2021-08-16T22:18:37.530" v="294"/>
          <ac:spMkLst>
            <pc:docMk/>
            <pc:sldMk cId="2313398824" sldId="323"/>
            <ac:spMk id="7" creationId="{801001A0-7C38-45D8-8DBC-4FACB7012A03}"/>
          </ac:spMkLst>
        </pc:spChg>
        <pc:picChg chg="add del mod">
          <ac:chgData name="Antonova, Gabriela H" userId="S::gantonova@nps.gov::8022fd9e-164b-460f-bb56-aba1b96d1e3a" providerId="AD" clId="Web-{43208C83-6CD7-4813-B837-DA5F4A69B0EB}" dt="2021-08-16T22:09:06.507" v="133"/>
          <ac:picMkLst>
            <pc:docMk/>
            <pc:sldMk cId="2313398824" sldId="323"/>
            <ac:picMk id="2" creationId="{51518B99-7C9B-40AA-A2AD-7937F093283E}"/>
          </ac:picMkLst>
        </pc:picChg>
        <pc:picChg chg="add mod modCrop">
          <ac:chgData name="Antonova, Gabriela H" userId="S::gantonova@nps.gov::8022fd9e-164b-460f-bb56-aba1b96d1e3a" providerId="AD" clId="Web-{43208C83-6CD7-4813-B837-DA5F4A69B0EB}" dt="2021-08-16T22:18:42.624" v="295" actId="1076"/>
          <ac:picMkLst>
            <pc:docMk/>
            <pc:sldMk cId="2313398824" sldId="323"/>
            <ac:picMk id="5" creationId="{3BB3BDC7-2986-4324-8B8B-F489454E82A6}"/>
          </ac:picMkLst>
        </pc:picChg>
      </pc:sldChg>
      <pc:sldChg chg="delCm">
        <pc:chgData name="Antonova, Gabriela H" userId="S::gantonova@nps.gov::8022fd9e-164b-460f-bb56-aba1b96d1e3a" providerId="AD" clId="Web-{43208C83-6CD7-4813-B837-DA5F4A69B0EB}" dt="2021-08-16T22:22:16.860" v="323"/>
        <pc:sldMkLst>
          <pc:docMk/>
          <pc:sldMk cId="4138955172" sldId="324"/>
        </pc:sldMkLst>
      </pc:sldChg>
      <pc:sldChg chg="modSp">
        <pc:chgData name="Antonova, Gabriela H" userId="S::gantonova@nps.gov::8022fd9e-164b-460f-bb56-aba1b96d1e3a" providerId="AD" clId="Web-{43208C83-6CD7-4813-B837-DA5F4A69B0EB}" dt="2021-08-16T22:21:14.250" v="322" actId="20577"/>
        <pc:sldMkLst>
          <pc:docMk/>
          <pc:sldMk cId="3496672258" sldId="352"/>
        </pc:sldMkLst>
        <pc:spChg chg="mod">
          <ac:chgData name="Antonova, Gabriela H" userId="S::gantonova@nps.gov::8022fd9e-164b-460f-bb56-aba1b96d1e3a" providerId="AD" clId="Web-{43208C83-6CD7-4813-B837-DA5F4A69B0EB}" dt="2021-08-16T22:21:14.250" v="322" actId="20577"/>
          <ac:spMkLst>
            <pc:docMk/>
            <pc:sldMk cId="3496672258" sldId="352"/>
            <ac:spMk id="5" creationId="{39B64ACA-9008-4EB6-9C0A-C4FAFE1B918C}"/>
          </ac:spMkLst>
        </pc:spChg>
        <pc:graphicFrameChg chg="modGraphic">
          <ac:chgData name="Antonova, Gabriela H" userId="S::gantonova@nps.gov::8022fd9e-164b-460f-bb56-aba1b96d1e3a" providerId="AD" clId="Web-{43208C83-6CD7-4813-B837-DA5F4A69B0EB}" dt="2021-08-16T22:21:03.641" v="320" actId="20577"/>
          <ac:graphicFrameMkLst>
            <pc:docMk/>
            <pc:sldMk cId="3496672258" sldId="352"/>
            <ac:graphicFrameMk id="12" creationId="{8506675B-F2DD-46D1-AD99-19F0162DFC9D}"/>
          </ac:graphicFrameMkLst>
        </pc:graphicFrameChg>
      </pc:sldChg>
      <pc:sldChg chg="delCm">
        <pc:chgData name="Antonova, Gabriela H" userId="S::gantonova@nps.gov::8022fd9e-164b-460f-bb56-aba1b96d1e3a" providerId="AD" clId="Web-{43208C83-6CD7-4813-B837-DA5F4A69B0EB}" dt="2021-08-16T22:20:37.843" v="316"/>
        <pc:sldMkLst>
          <pc:docMk/>
          <pc:sldMk cId="583636270" sldId="356"/>
        </pc:sldMkLst>
      </pc:sldChg>
      <pc:sldChg chg="delSp modSp add ord replId">
        <pc:chgData name="Antonova, Gabriela H" userId="S::gantonova@nps.gov::8022fd9e-164b-460f-bb56-aba1b96d1e3a" providerId="AD" clId="Web-{43208C83-6CD7-4813-B837-DA5F4A69B0EB}" dt="2021-08-16T22:20:05.515" v="315"/>
        <pc:sldMkLst>
          <pc:docMk/>
          <pc:sldMk cId="2521750552" sldId="391"/>
        </pc:sldMkLst>
        <pc:spChg chg="mod">
          <ac:chgData name="Antonova, Gabriela H" userId="S::gantonova@nps.gov::8022fd9e-164b-460f-bb56-aba1b96d1e3a" providerId="AD" clId="Web-{43208C83-6CD7-4813-B837-DA5F4A69B0EB}" dt="2021-08-16T22:20:01.296" v="314" actId="20577"/>
          <ac:spMkLst>
            <pc:docMk/>
            <pc:sldMk cId="2521750552" sldId="391"/>
            <ac:spMk id="3" creationId="{A80A02D2-077B-4619-8FB7-79E8CE507116}"/>
          </ac:spMkLst>
        </pc:spChg>
        <pc:graphicFrameChg chg="del">
          <ac:chgData name="Antonova, Gabriela H" userId="S::gantonova@nps.gov::8022fd9e-164b-460f-bb56-aba1b96d1e3a" providerId="AD" clId="Web-{43208C83-6CD7-4813-B837-DA5F4A69B0EB}" dt="2021-08-16T22:20:05.515" v="315"/>
          <ac:graphicFrameMkLst>
            <pc:docMk/>
            <pc:sldMk cId="2521750552" sldId="391"/>
            <ac:graphicFrameMk id="6" creationId="{7E36FDC1-1C99-4B32-BB7D-2020200673F1}"/>
          </ac:graphicFrameMkLst>
        </pc:graphicFrameChg>
      </pc:sldChg>
    </pc:docChg>
  </pc:docChgLst>
  <pc:docChgLst>
    <pc:chgData name="Antonova, Gabriela H" userId="S::gantonova@nps.gov::8022fd9e-164b-460f-bb56-aba1b96d1e3a" providerId="AD" clId="Web-{6CCF3EEB-7513-468F-9880-A51AD2334CE6}"/>
    <pc:docChg chg="modSld">
      <pc:chgData name="Antonova, Gabriela H" userId="S::gantonova@nps.gov::8022fd9e-164b-460f-bb56-aba1b96d1e3a" providerId="AD" clId="Web-{6CCF3EEB-7513-468F-9880-A51AD2334CE6}" dt="2021-08-09T15:37:30.923" v="11"/>
      <pc:docMkLst>
        <pc:docMk/>
      </pc:docMkLst>
      <pc:sldChg chg="addSp delSp modSp">
        <pc:chgData name="Antonova, Gabriela H" userId="S::gantonova@nps.gov::8022fd9e-164b-460f-bb56-aba1b96d1e3a" providerId="AD" clId="Web-{6CCF3EEB-7513-468F-9880-A51AD2334CE6}" dt="2021-08-09T15:37:30.923" v="11"/>
        <pc:sldMkLst>
          <pc:docMk/>
          <pc:sldMk cId="447304005" sldId="290"/>
        </pc:sldMkLst>
        <pc:spChg chg="add del mod">
          <ac:chgData name="Antonova, Gabriela H" userId="S::gantonova@nps.gov::8022fd9e-164b-460f-bb56-aba1b96d1e3a" providerId="AD" clId="Web-{6CCF3EEB-7513-468F-9880-A51AD2334CE6}" dt="2021-08-09T15:34:43.255" v="1"/>
          <ac:spMkLst>
            <pc:docMk/>
            <pc:sldMk cId="447304005" sldId="290"/>
            <ac:spMk id="5" creationId="{A2428D97-091D-4E84-B652-58B1C4081EA2}"/>
          </ac:spMkLst>
        </pc:spChg>
        <pc:spChg chg="add del mod">
          <ac:chgData name="Antonova, Gabriela H" userId="S::gantonova@nps.gov::8022fd9e-164b-460f-bb56-aba1b96d1e3a" providerId="AD" clId="Web-{6CCF3EEB-7513-468F-9880-A51AD2334CE6}" dt="2021-08-09T15:34:59.412" v="3"/>
          <ac:spMkLst>
            <pc:docMk/>
            <pc:sldMk cId="447304005" sldId="290"/>
            <ac:spMk id="8" creationId="{2E0BD960-FCA0-4F9B-BC09-B444AB61E2CD}"/>
          </ac:spMkLst>
        </pc:spChg>
        <pc:spChg chg="add del mod">
          <ac:chgData name="Antonova, Gabriela H" userId="S::gantonova@nps.gov::8022fd9e-164b-460f-bb56-aba1b96d1e3a" providerId="AD" clId="Web-{6CCF3EEB-7513-468F-9880-A51AD2334CE6}" dt="2021-08-09T15:37:30.923" v="11"/>
          <ac:spMkLst>
            <pc:docMk/>
            <pc:sldMk cId="447304005" sldId="290"/>
            <ac:spMk id="11" creationId="{0DEE65A1-F4A4-4E2D-9FE8-396D89313F04}"/>
          </ac:spMkLst>
        </pc:spChg>
        <pc:picChg chg="add del mod ord">
          <ac:chgData name="Antonova, Gabriela H" userId="S::gantonova@nps.gov::8022fd9e-164b-460f-bb56-aba1b96d1e3a" providerId="AD" clId="Web-{6CCF3EEB-7513-468F-9880-A51AD2334CE6}" dt="2021-08-09T15:34:47.334" v="2"/>
          <ac:picMkLst>
            <pc:docMk/>
            <pc:sldMk cId="447304005" sldId="290"/>
            <ac:picMk id="6" creationId="{56BB5E57-64E6-46EC-AB0F-1D1ABCFBAF83}"/>
          </ac:picMkLst>
        </pc:picChg>
        <pc:picChg chg="add del mod ord modCrop">
          <ac:chgData name="Antonova, Gabriela H" userId="S::gantonova@nps.gov::8022fd9e-164b-460f-bb56-aba1b96d1e3a" providerId="AD" clId="Web-{6CCF3EEB-7513-468F-9880-A51AD2334CE6}" dt="2021-08-09T15:36:29.794" v="10"/>
          <ac:picMkLst>
            <pc:docMk/>
            <pc:sldMk cId="447304005" sldId="290"/>
            <ac:picMk id="9" creationId="{F6FE51E2-F43B-4378-BD9C-A692AA70A8A3}"/>
          </ac:picMkLst>
        </pc:picChg>
        <pc:picChg chg="add mod ord">
          <ac:chgData name="Antonova, Gabriela H" userId="S::gantonova@nps.gov::8022fd9e-164b-460f-bb56-aba1b96d1e3a" providerId="AD" clId="Web-{6CCF3EEB-7513-468F-9880-A51AD2334CE6}" dt="2021-08-09T15:37:30.923" v="11"/>
          <ac:picMkLst>
            <pc:docMk/>
            <pc:sldMk cId="447304005" sldId="290"/>
            <ac:picMk id="12" creationId="{8F7ABA4D-56B3-478F-A233-F0ECDBFBAA73}"/>
          </ac:picMkLst>
        </pc:picChg>
        <pc:picChg chg="del">
          <ac:chgData name="Antonova, Gabriela H" userId="S::gantonova@nps.gov::8022fd9e-164b-460f-bb56-aba1b96d1e3a" providerId="AD" clId="Web-{6CCF3EEB-7513-468F-9880-A51AD2334CE6}" dt="2021-08-09T15:34:39.442" v="0"/>
          <ac:picMkLst>
            <pc:docMk/>
            <pc:sldMk cId="447304005" sldId="290"/>
            <ac:picMk id="6146" creationId="{3C7AA4B7-80BF-481E-B289-39420C1D31BB}"/>
          </ac:picMkLst>
        </pc:picChg>
      </pc:sldChg>
    </pc:docChg>
  </pc:docChgLst>
</pc:chgInfo>
</file>

<file path=ppt/diagrams/_rels/data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607025-4349-4E6C-9284-9279E8710CD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3E916D6-E231-4D6C-BDFE-54077BFFF935}">
      <dgm:prSet phldrT="[Text]" custT="1">
        <dgm:style>
          <a:lnRef idx="0">
            <a:scrgbClr r="0" g="0" b="0"/>
          </a:lnRef>
          <a:fillRef idx="0">
            <a:scrgbClr r="0" g="0" b="0"/>
          </a:fillRef>
          <a:effectRef idx="0">
            <a:scrgbClr r="0" g="0" b="0"/>
          </a:effectRef>
          <a:fontRef idx="minor">
            <a:schemeClr val="lt1"/>
          </a:fontRef>
        </dgm:style>
      </dgm:prSet>
      <dgm:spPr>
        <a:solidFill>
          <a:schemeClr val="accent3"/>
        </a:solidFill>
        <a:ln>
          <a:noFill/>
        </a:ln>
      </dgm:spPr>
      <dgm:t>
        <a:bodyPr/>
        <a:lstStyle/>
        <a:p>
          <a:r>
            <a:rPr lang="en-US" sz="4000">
              <a:latin typeface="Candara" panose="020E0502030303020204" pitchFamily="34" charset="0"/>
            </a:rPr>
            <a:t>VUStats Team </a:t>
          </a:r>
        </a:p>
      </dgm:t>
    </dgm:pt>
    <dgm:pt modelId="{9A953EAD-EBF3-4CB3-AC96-CB4CE5A9001E}" type="parTrans" cxnId="{C2CCD550-DFE8-4B40-A251-DFEED11232E5}">
      <dgm:prSet/>
      <dgm:spPr/>
      <dgm:t>
        <a:bodyPr/>
        <a:lstStyle/>
        <a:p>
          <a:endParaRPr lang="en-US">
            <a:latin typeface="Candara" panose="020E0502030303020204" pitchFamily="34" charset="0"/>
          </a:endParaRPr>
        </a:p>
      </dgm:t>
    </dgm:pt>
    <dgm:pt modelId="{65FDDF70-7F38-4BF0-83F3-08E18BAECE7F}" type="sibTrans" cxnId="{C2CCD550-DFE8-4B40-A251-DFEED11232E5}">
      <dgm:prSet/>
      <dgm:spPr/>
      <dgm:t>
        <a:bodyPr/>
        <a:lstStyle/>
        <a:p>
          <a:endParaRPr lang="en-US">
            <a:latin typeface="Candara" panose="020E0502030303020204" pitchFamily="34" charset="0"/>
          </a:endParaRPr>
        </a:p>
      </dgm:t>
    </dgm:pt>
    <dgm:pt modelId="{76426CC2-4B57-4501-B19A-7C8AAE824A13}">
      <dgm:prSet phldrT="[Text]" custT="1"/>
      <dgm:spPr>
        <a:solidFill>
          <a:srgbClr val="3F6245"/>
        </a:solidFill>
      </dgm:spPr>
      <dgm:t>
        <a:bodyPr/>
        <a:lstStyle/>
        <a:p>
          <a:r>
            <a:rPr lang="en-US" sz="2000" b="0">
              <a:latin typeface="Candara"/>
            </a:rPr>
            <a:t>Data utilization and data-driven decision making</a:t>
          </a:r>
        </a:p>
      </dgm:t>
    </dgm:pt>
    <dgm:pt modelId="{3BABBACC-F292-4B87-BD21-79B4B34554F6}" type="parTrans" cxnId="{0183462C-1727-4984-88DE-6B6E0AB67EA1}">
      <dgm:prSet/>
      <dgm:spPr>
        <a:solidFill>
          <a:srgbClr val="3F6245"/>
        </a:solidFill>
      </dgm:spPr>
      <dgm:t>
        <a:bodyPr/>
        <a:lstStyle/>
        <a:p>
          <a:endParaRPr lang="en-US">
            <a:latin typeface="Candara" panose="020E0502030303020204" pitchFamily="34" charset="0"/>
          </a:endParaRPr>
        </a:p>
      </dgm:t>
    </dgm:pt>
    <dgm:pt modelId="{B1DBC929-6D73-403F-8979-91ECFB9E8C08}" type="sibTrans" cxnId="{0183462C-1727-4984-88DE-6B6E0AB67EA1}">
      <dgm:prSet/>
      <dgm:spPr/>
      <dgm:t>
        <a:bodyPr/>
        <a:lstStyle/>
        <a:p>
          <a:endParaRPr lang="en-US">
            <a:latin typeface="Candara" panose="020E0502030303020204" pitchFamily="34" charset="0"/>
          </a:endParaRPr>
        </a:p>
      </dgm:t>
    </dgm:pt>
    <dgm:pt modelId="{19FE27E3-F524-40DA-BD6D-79E96DDC9771}">
      <dgm:prSet phldrT="[Text]" custT="1"/>
      <dgm:spPr>
        <a:solidFill>
          <a:srgbClr val="3F6245"/>
        </a:solidFill>
      </dgm:spPr>
      <dgm:t>
        <a:bodyPr/>
        <a:lstStyle/>
        <a:p>
          <a:r>
            <a:rPr lang="en-US" sz="2000" b="0">
              <a:latin typeface="Candara"/>
            </a:rPr>
            <a:t>Data quality</a:t>
          </a:r>
        </a:p>
      </dgm:t>
    </dgm:pt>
    <dgm:pt modelId="{12105CC3-6DE9-4E41-92C4-64C459367A95}" type="parTrans" cxnId="{35A31831-4422-46EA-951E-7E78EBCFE805}">
      <dgm:prSet/>
      <dgm:spPr/>
      <dgm:t>
        <a:bodyPr/>
        <a:lstStyle/>
        <a:p>
          <a:endParaRPr lang="en-US">
            <a:latin typeface="Candara" panose="020E0502030303020204" pitchFamily="34" charset="0"/>
          </a:endParaRPr>
        </a:p>
      </dgm:t>
    </dgm:pt>
    <dgm:pt modelId="{C11038EA-F0DF-47F7-82B3-6993C7F037CD}" type="sibTrans" cxnId="{35A31831-4422-46EA-951E-7E78EBCFE805}">
      <dgm:prSet/>
      <dgm:spPr/>
      <dgm:t>
        <a:bodyPr/>
        <a:lstStyle/>
        <a:p>
          <a:endParaRPr lang="en-US">
            <a:latin typeface="Candara" panose="020E0502030303020204" pitchFamily="34" charset="0"/>
          </a:endParaRPr>
        </a:p>
      </dgm:t>
    </dgm:pt>
    <dgm:pt modelId="{A048B38A-DCD6-49EF-8209-768903B5E5F3}">
      <dgm:prSet phldrT="[Text]" custT="1"/>
      <dgm:spPr>
        <a:solidFill>
          <a:srgbClr val="3F6245"/>
        </a:solidFill>
      </dgm:spPr>
      <dgm:t>
        <a:bodyPr/>
        <a:lstStyle/>
        <a:p>
          <a:r>
            <a:rPr lang="en-US" sz="2000" b="0">
              <a:latin typeface="Candara"/>
            </a:rPr>
            <a:t>Data collection and operations</a:t>
          </a:r>
        </a:p>
      </dgm:t>
    </dgm:pt>
    <dgm:pt modelId="{AC9CFD10-7DB9-4AC4-87E7-11026C36A898}" type="parTrans" cxnId="{1C4B7C7C-1F9B-4949-BA5A-A8CF299CA45D}">
      <dgm:prSet/>
      <dgm:spPr>
        <a:solidFill>
          <a:srgbClr val="3F6245"/>
        </a:solidFill>
      </dgm:spPr>
      <dgm:t>
        <a:bodyPr/>
        <a:lstStyle/>
        <a:p>
          <a:endParaRPr lang="en-US">
            <a:latin typeface="Candara" panose="020E0502030303020204" pitchFamily="34" charset="0"/>
          </a:endParaRPr>
        </a:p>
      </dgm:t>
    </dgm:pt>
    <dgm:pt modelId="{9AB93266-C1B8-446A-820C-3C9DF79FE7EF}" type="sibTrans" cxnId="{1C4B7C7C-1F9B-4949-BA5A-A8CF299CA45D}">
      <dgm:prSet/>
      <dgm:spPr/>
      <dgm:t>
        <a:bodyPr/>
        <a:lstStyle/>
        <a:p>
          <a:endParaRPr lang="en-US">
            <a:latin typeface="Candara" panose="020E0502030303020204" pitchFamily="34" charset="0"/>
          </a:endParaRPr>
        </a:p>
      </dgm:t>
    </dgm:pt>
    <dgm:pt modelId="{C080D740-5B13-47C4-B642-BB5307E6C681}" type="pres">
      <dgm:prSet presAssocID="{2D607025-4349-4E6C-9284-9279E8710CD9}" presName="Name0" presStyleCnt="0">
        <dgm:presLayoutVars>
          <dgm:chPref val="1"/>
          <dgm:dir/>
          <dgm:animOne val="branch"/>
          <dgm:animLvl val="lvl"/>
          <dgm:resizeHandles val="exact"/>
        </dgm:presLayoutVars>
      </dgm:prSet>
      <dgm:spPr/>
    </dgm:pt>
    <dgm:pt modelId="{2281EE7D-2D15-4F19-8FF9-D46995959D7F}" type="pres">
      <dgm:prSet presAssocID="{73E916D6-E231-4D6C-BDFE-54077BFFF935}" presName="root1" presStyleCnt="0"/>
      <dgm:spPr/>
    </dgm:pt>
    <dgm:pt modelId="{28232851-23E8-471F-9B48-BA4FBBBD8BDA}" type="pres">
      <dgm:prSet presAssocID="{73E916D6-E231-4D6C-BDFE-54077BFFF935}" presName="LevelOneTextNode" presStyleLbl="node0" presStyleIdx="0" presStyleCnt="1">
        <dgm:presLayoutVars>
          <dgm:chPref val="3"/>
        </dgm:presLayoutVars>
      </dgm:prSet>
      <dgm:spPr/>
    </dgm:pt>
    <dgm:pt modelId="{D1FA62EF-FF1A-438F-A3C1-800EA38B86DF}" type="pres">
      <dgm:prSet presAssocID="{73E916D6-E231-4D6C-BDFE-54077BFFF935}" presName="level2hierChild" presStyleCnt="0"/>
      <dgm:spPr/>
    </dgm:pt>
    <dgm:pt modelId="{0A7713D7-1589-4B0A-B33B-087654505385}" type="pres">
      <dgm:prSet presAssocID="{3BABBACC-F292-4B87-BD21-79B4B34554F6}" presName="conn2-1" presStyleLbl="parChTrans1D2" presStyleIdx="0" presStyleCnt="3"/>
      <dgm:spPr/>
    </dgm:pt>
    <dgm:pt modelId="{9E7C5F0C-4FB0-4AB5-BFC8-5D90EEBB05AC}" type="pres">
      <dgm:prSet presAssocID="{3BABBACC-F292-4B87-BD21-79B4B34554F6}" presName="connTx" presStyleLbl="parChTrans1D2" presStyleIdx="0" presStyleCnt="3"/>
      <dgm:spPr/>
    </dgm:pt>
    <dgm:pt modelId="{F5D88E39-7667-4134-8101-97F867C0925A}" type="pres">
      <dgm:prSet presAssocID="{76426CC2-4B57-4501-B19A-7C8AAE824A13}" presName="root2" presStyleCnt="0"/>
      <dgm:spPr/>
    </dgm:pt>
    <dgm:pt modelId="{EA2F4D68-D747-407C-8E9E-5A9CCF025935}" type="pres">
      <dgm:prSet presAssocID="{76426CC2-4B57-4501-B19A-7C8AAE824A13}" presName="LevelTwoTextNode" presStyleLbl="node2" presStyleIdx="0" presStyleCnt="3">
        <dgm:presLayoutVars>
          <dgm:chPref val="3"/>
        </dgm:presLayoutVars>
      </dgm:prSet>
      <dgm:spPr/>
    </dgm:pt>
    <dgm:pt modelId="{394ECB69-B322-4992-A590-5595925D1EFB}" type="pres">
      <dgm:prSet presAssocID="{76426CC2-4B57-4501-B19A-7C8AAE824A13}" presName="level3hierChild" presStyleCnt="0"/>
      <dgm:spPr/>
    </dgm:pt>
    <dgm:pt modelId="{36E80358-FA55-4582-9BFC-E75F5D7CB83D}" type="pres">
      <dgm:prSet presAssocID="{12105CC3-6DE9-4E41-92C4-64C459367A95}" presName="conn2-1" presStyleLbl="parChTrans1D2" presStyleIdx="1" presStyleCnt="3"/>
      <dgm:spPr/>
    </dgm:pt>
    <dgm:pt modelId="{1347193D-9A06-4DB6-A524-7423CF71EE6D}" type="pres">
      <dgm:prSet presAssocID="{12105CC3-6DE9-4E41-92C4-64C459367A95}" presName="connTx" presStyleLbl="parChTrans1D2" presStyleIdx="1" presStyleCnt="3"/>
      <dgm:spPr/>
    </dgm:pt>
    <dgm:pt modelId="{0A3CDC44-8C2A-4FCF-AE5A-C8BEFCE80C5A}" type="pres">
      <dgm:prSet presAssocID="{19FE27E3-F524-40DA-BD6D-79E96DDC9771}" presName="root2" presStyleCnt="0"/>
      <dgm:spPr/>
    </dgm:pt>
    <dgm:pt modelId="{6D8DFD8E-7E1F-4401-9C88-3E97F653A405}" type="pres">
      <dgm:prSet presAssocID="{19FE27E3-F524-40DA-BD6D-79E96DDC9771}" presName="LevelTwoTextNode" presStyleLbl="node2" presStyleIdx="1" presStyleCnt="3">
        <dgm:presLayoutVars>
          <dgm:chPref val="3"/>
        </dgm:presLayoutVars>
      </dgm:prSet>
      <dgm:spPr/>
    </dgm:pt>
    <dgm:pt modelId="{DE6C1D05-76DB-4A6A-96ED-FB3F3E765661}" type="pres">
      <dgm:prSet presAssocID="{19FE27E3-F524-40DA-BD6D-79E96DDC9771}" presName="level3hierChild" presStyleCnt="0"/>
      <dgm:spPr/>
    </dgm:pt>
    <dgm:pt modelId="{2A32B019-E61A-45D4-B350-F00E0B87F83D}" type="pres">
      <dgm:prSet presAssocID="{AC9CFD10-7DB9-4AC4-87E7-11026C36A898}" presName="conn2-1" presStyleLbl="parChTrans1D2" presStyleIdx="2" presStyleCnt="3"/>
      <dgm:spPr/>
    </dgm:pt>
    <dgm:pt modelId="{D2A545AD-14FB-4B6A-AE98-57B35E046784}" type="pres">
      <dgm:prSet presAssocID="{AC9CFD10-7DB9-4AC4-87E7-11026C36A898}" presName="connTx" presStyleLbl="parChTrans1D2" presStyleIdx="2" presStyleCnt="3"/>
      <dgm:spPr/>
    </dgm:pt>
    <dgm:pt modelId="{09B9F196-6F9D-4DC5-B529-770F85EA4892}" type="pres">
      <dgm:prSet presAssocID="{A048B38A-DCD6-49EF-8209-768903B5E5F3}" presName="root2" presStyleCnt="0"/>
      <dgm:spPr/>
    </dgm:pt>
    <dgm:pt modelId="{0F3AE67C-7F63-4445-84FF-FD0A160CBCAA}" type="pres">
      <dgm:prSet presAssocID="{A048B38A-DCD6-49EF-8209-768903B5E5F3}" presName="LevelTwoTextNode" presStyleLbl="node2" presStyleIdx="2" presStyleCnt="3">
        <dgm:presLayoutVars>
          <dgm:chPref val="3"/>
        </dgm:presLayoutVars>
      </dgm:prSet>
      <dgm:spPr/>
    </dgm:pt>
    <dgm:pt modelId="{5C4D9419-075E-40F4-9EE9-9C304679171E}" type="pres">
      <dgm:prSet presAssocID="{A048B38A-DCD6-49EF-8209-768903B5E5F3}" presName="level3hierChild" presStyleCnt="0"/>
      <dgm:spPr/>
    </dgm:pt>
  </dgm:ptLst>
  <dgm:cxnLst>
    <dgm:cxn modelId="{CE06DD10-CE7A-44E4-B28B-3D94A17E02F4}" type="presOf" srcId="{3BABBACC-F292-4B87-BD21-79B4B34554F6}" destId="{0A7713D7-1589-4B0A-B33B-087654505385}" srcOrd="0" destOrd="0" presId="urn:microsoft.com/office/officeart/2008/layout/HorizontalMultiLevelHierarchy"/>
    <dgm:cxn modelId="{0183462C-1727-4984-88DE-6B6E0AB67EA1}" srcId="{73E916D6-E231-4D6C-BDFE-54077BFFF935}" destId="{76426CC2-4B57-4501-B19A-7C8AAE824A13}" srcOrd="0" destOrd="0" parTransId="{3BABBACC-F292-4B87-BD21-79B4B34554F6}" sibTransId="{B1DBC929-6D73-403F-8979-91ECFB9E8C08}"/>
    <dgm:cxn modelId="{35A31831-4422-46EA-951E-7E78EBCFE805}" srcId="{73E916D6-E231-4D6C-BDFE-54077BFFF935}" destId="{19FE27E3-F524-40DA-BD6D-79E96DDC9771}" srcOrd="1" destOrd="0" parTransId="{12105CC3-6DE9-4E41-92C4-64C459367A95}" sibTransId="{C11038EA-F0DF-47F7-82B3-6993C7F037CD}"/>
    <dgm:cxn modelId="{CA4A1144-3AC4-4F1E-9968-4CAC3202049D}" type="presOf" srcId="{3BABBACC-F292-4B87-BD21-79B4B34554F6}" destId="{9E7C5F0C-4FB0-4AB5-BFC8-5D90EEBB05AC}" srcOrd="1" destOrd="0" presId="urn:microsoft.com/office/officeart/2008/layout/HorizontalMultiLevelHierarchy"/>
    <dgm:cxn modelId="{5620D044-E0DB-4292-A55D-04F5ECFDDA80}" type="presOf" srcId="{AC9CFD10-7DB9-4AC4-87E7-11026C36A898}" destId="{2A32B019-E61A-45D4-B350-F00E0B87F83D}" srcOrd="0" destOrd="0" presId="urn:microsoft.com/office/officeart/2008/layout/HorizontalMultiLevelHierarchy"/>
    <dgm:cxn modelId="{C2CCD550-DFE8-4B40-A251-DFEED11232E5}" srcId="{2D607025-4349-4E6C-9284-9279E8710CD9}" destId="{73E916D6-E231-4D6C-BDFE-54077BFFF935}" srcOrd="0" destOrd="0" parTransId="{9A953EAD-EBF3-4CB3-AC96-CB4CE5A9001E}" sibTransId="{65FDDF70-7F38-4BF0-83F3-08E18BAECE7F}"/>
    <dgm:cxn modelId="{1C4B7C7C-1F9B-4949-BA5A-A8CF299CA45D}" srcId="{73E916D6-E231-4D6C-BDFE-54077BFFF935}" destId="{A048B38A-DCD6-49EF-8209-768903B5E5F3}" srcOrd="2" destOrd="0" parTransId="{AC9CFD10-7DB9-4AC4-87E7-11026C36A898}" sibTransId="{9AB93266-C1B8-446A-820C-3C9DF79FE7EF}"/>
    <dgm:cxn modelId="{7AAC228C-F05B-422F-872F-DB4F5A7B03A1}" type="presOf" srcId="{12105CC3-6DE9-4E41-92C4-64C459367A95}" destId="{36E80358-FA55-4582-9BFC-E75F5D7CB83D}" srcOrd="0" destOrd="0" presId="urn:microsoft.com/office/officeart/2008/layout/HorizontalMultiLevelHierarchy"/>
    <dgm:cxn modelId="{D0DBA08C-66A4-46D9-A0BB-E6FF4B31D119}" type="presOf" srcId="{76426CC2-4B57-4501-B19A-7C8AAE824A13}" destId="{EA2F4D68-D747-407C-8E9E-5A9CCF025935}" srcOrd="0" destOrd="0" presId="urn:microsoft.com/office/officeart/2008/layout/HorizontalMultiLevelHierarchy"/>
    <dgm:cxn modelId="{DFB0D49D-60AF-4FC6-9327-305DFBF03AC3}" type="presOf" srcId="{19FE27E3-F524-40DA-BD6D-79E96DDC9771}" destId="{6D8DFD8E-7E1F-4401-9C88-3E97F653A405}" srcOrd="0" destOrd="0" presId="urn:microsoft.com/office/officeart/2008/layout/HorizontalMultiLevelHierarchy"/>
    <dgm:cxn modelId="{B4F8C5CB-3BAB-47C8-AFF9-C78882AB3C9A}" type="presOf" srcId="{AC9CFD10-7DB9-4AC4-87E7-11026C36A898}" destId="{D2A545AD-14FB-4B6A-AE98-57B35E046784}" srcOrd="1" destOrd="0" presId="urn:microsoft.com/office/officeart/2008/layout/HorizontalMultiLevelHierarchy"/>
    <dgm:cxn modelId="{D8C107D0-E037-4BAD-8058-C128F4965A1C}" type="presOf" srcId="{2D607025-4349-4E6C-9284-9279E8710CD9}" destId="{C080D740-5B13-47C4-B642-BB5307E6C681}" srcOrd="0" destOrd="0" presId="urn:microsoft.com/office/officeart/2008/layout/HorizontalMultiLevelHierarchy"/>
    <dgm:cxn modelId="{9EC734E0-7FCC-4EAC-B7DC-BEC17B9EAE84}" type="presOf" srcId="{73E916D6-E231-4D6C-BDFE-54077BFFF935}" destId="{28232851-23E8-471F-9B48-BA4FBBBD8BDA}" srcOrd="0" destOrd="0" presId="urn:microsoft.com/office/officeart/2008/layout/HorizontalMultiLevelHierarchy"/>
    <dgm:cxn modelId="{0664E0F7-A9B1-4B5F-B7EE-5F126658C43F}" type="presOf" srcId="{A048B38A-DCD6-49EF-8209-768903B5E5F3}" destId="{0F3AE67C-7F63-4445-84FF-FD0A160CBCAA}" srcOrd="0" destOrd="0" presId="urn:microsoft.com/office/officeart/2008/layout/HorizontalMultiLevelHierarchy"/>
    <dgm:cxn modelId="{226C5AFA-18FB-463C-B69F-FD342FE6526D}" type="presOf" srcId="{12105CC3-6DE9-4E41-92C4-64C459367A95}" destId="{1347193D-9A06-4DB6-A524-7423CF71EE6D}" srcOrd="1" destOrd="0" presId="urn:microsoft.com/office/officeart/2008/layout/HorizontalMultiLevelHierarchy"/>
    <dgm:cxn modelId="{774172D2-3C34-4441-BF27-A760BA90A40F}" type="presParOf" srcId="{C080D740-5B13-47C4-B642-BB5307E6C681}" destId="{2281EE7D-2D15-4F19-8FF9-D46995959D7F}" srcOrd="0" destOrd="0" presId="urn:microsoft.com/office/officeart/2008/layout/HorizontalMultiLevelHierarchy"/>
    <dgm:cxn modelId="{DE7E86CC-448C-4281-8C98-E08AECF7DE1F}" type="presParOf" srcId="{2281EE7D-2D15-4F19-8FF9-D46995959D7F}" destId="{28232851-23E8-471F-9B48-BA4FBBBD8BDA}" srcOrd="0" destOrd="0" presId="urn:microsoft.com/office/officeart/2008/layout/HorizontalMultiLevelHierarchy"/>
    <dgm:cxn modelId="{97715FEF-C62F-4325-8BC9-E280C2189197}" type="presParOf" srcId="{2281EE7D-2D15-4F19-8FF9-D46995959D7F}" destId="{D1FA62EF-FF1A-438F-A3C1-800EA38B86DF}" srcOrd="1" destOrd="0" presId="urn:microsoft.com/office/officeart/2008/layout/HorizontalMultiLevelHierarchy"/>
    <dgm:cxn modelId="{F573FC5F-70B7-4F23-806B-C688ED923227}" type="presParOf" srcId="{D1FA62EF-FF1A-438F-A3C1-800EA38B86DF}" destId="{0A7713D7-1589-4B0A-B33B-087654505385}" srcOrd="0" destOrd="0" presId="urn:microsoft.com/office/officeart/2008/layout/HorizontalMultiLevelHierarchy"/>
    <dgm:cxn modelId="{361A486E-3018-451B-9253-65B38ADA758F}" type="presParOf" srcId="{0A7713D7-1589-4B0A-B33B-087654505385}" destId="{9E7C5F0C-4FB0-4AB5-BFC8-5D90EEBB05AC}" srcOrd="0" destOrd="0" presId="urn:microsoft.com/office/officeart/2008/layout/HorizontalMultiLevelHierarchy"/>
    <dgm:cxn modelId="{65B51A72-DF21-418D-8B6D-5C98C667B02A}" type="presParOf" srcId="{D1FA62EF-FF1A-438F-A3C1-800EA38B86DF}" destId="{F5D88E39-7667-4134-8101-97F867C0925A}" srcOrd="1" destOrd="0" presId="urn:microsoft.com/office/officeart/2008/layout/HorizontalMultiLevelHierarchy"/>
    <dgm:cxn modelId="{75F3133F-2A3F-44A7-BDE7-F1C17BCA8F62}" type="presParOf" srcId="{F5D88E39-7667-4134-8101-97F867C0925A}" destId="{EA2F4D68-D747-407C-8E9E-5A9CCF025935}" srcOrd="0" destOrd="0" presId="urn:microsoft.com/office/officeart/2008/layout/HorizontalMultiLevelHierarchy"/>
    <dgm:cxn modelId="{D3595F1F-19EC-460A-9E0D-CA1A249EEB9C}" type="presParOf" srcId="{F5D88E39-7667-4134-8101-97F867C0925A}" destId="{394ECB69-B322-4992-A590-5595925D1EFB}" srcOrd="1" destOrd="0" presId="urn:microsoft.com/office/officeart/2008/layout/HorizontalMultiLevelHierarchy"/>
    <dgm:cxn modelId="{FD967989-EC99-4B12-BDA0-C2DE2A57B6B3}" type="presParOf" srcId="{D1FA62EF-FF1A-438F-A3C1-800EA38B86DF}" destId="{36E80358-FA55-4582-9BFC-E75F5D7CB83D}" srcOrd="2" destOrd="0" presId="urn:microsoft.com/office/officeart/2008/layout/HorizontalMultiLevelHierarchy"/>
    <dgm:cxn modelId="{71AFC816-66F2-42E3-B4AB-7A1601DB88BF}" type="presParOf" srcId="{36E80358-FA55-4582-9BFC-E75F5D7CB83D}" destId="{1347193D-9A06-4DB6-A524-7423CF71EE6D}" srcOrd="0" destOrd="0" presId="urn:microsoft.com/office/officeart/2008/layout/HorizontalMultiLevelHierarchy"/>
    <dgm:cxn modelId="{FAD81C44-EC9B-44BB-AD3C-E8586D28D874}" type="presParOf" srcId="{D1FA62EF-FF1A-438F-A3C1-800EA38B86DF}" destId="{0A3CDC44-8C2A-4FCF-AE5A-C8BEFCE80C5A}" srcOrd="3" destOrd="0" presId="urn:microsoft.com/office/officeart/2008/layout/HorizontalMultiLevelHierarchy"/>
    <dgm:cxn modelId="{6532B881-C9B2-4519-9C1D-11A06CD24B2D}" type="presParOf" srcId="{0A3CDC44-8C2A-4FCF-AE5A-C8BEFCE80C5A}" destId="{6D8DFD8E-7E1F-4401-9C88-3E97F653A405}" srcOrd="0" destOrd="0" presId="urn:microsoft.com/office/officeart/2008/layout/HorizontalMultiLevelHierarchy"/>
    <dgm:cxn modelId="{18A51E5A-BE02-487F-9F9C-1142DEB6D8A6}" type="presParOf" srcId="{0A3CDC44-8C2A-4FCF-AE5A-C8BEFCE80C5A}" destId="{DE6C1D05-76DB-4A6A-96ED-FB3F3E765661}" srcOrd="1" destOrd="0" presId="urn:microsoft.com/office/officeart/2008/layout/HorizontalMultiLevelHierarchy"/>
    <dgm:cxn modelId="{6997391E-704B-42B3-AA9E-FFAA55872F5C}" type="presParOf" srcId="{D1FA62EF-FF1A-438F-A3C1-800EA38B86DF}" destId="{2A32B019-E61A-45D4-B350-F00E0B87F83D}" srcOrd="4" destOrd="0" presId="urn:microsoft.com/office/officeart/2008/layout/HorizontalMultiLevelHierarchy"/>
    <dgm:cxn modelId="{56BD80DE-C744-487F-AD32-1A2092BA3A0A}" type="presParOf" srcId="{2A32B019-E61A-45D4-B350-F00E0B87F83D}" destId="{D2A545AD-14FB-4B6A-AE98-57B35E046784}" srcOrd="0" destOrd="0" presId="urn:microsoft.com/office/officeart/2008/layout/HorizontalMultiLevelHierarchy"/>
    <dgm:cxn modelId="{D7425DF1-84B3-46BC-950F-92A7E96D853E}" type="presParOf" srcId="{D1FA62EF-FF1A-438F-A3C1-800EA38B86DF}" destId="{09B9F196-6F9D-4DC5-B529-770F85EA4892}" srcOrd="5" destOrd="0" presId="urn:microsoft.com/office/officeart/2008/layout/HorizontalMultiLevelHierarchy"/>
    <dgm:cxn modelId="{F888EA20-7517-4BA0-8FFC-A3AE475D411C}" type="presParOf" srcId="{09B9F196-6F9D-4DC5-B529-770F85EA4892}" destId="{0F3AE67C-7F63-4445-84FF-FD0A160CBCAA}" srcOrd="0" destOrd="0" presId="urn:microsoft.com/office/officeart/2008/layout/HorizontalMultiLevelHierarchy"/>
    <dgm:cxn modelId="{6ED8CD2C-B2C4-4C85-AC30-20018D66BE2C}" type="presParOf" srcId="{09B9F196-6F9D-4DC5-B529-770F85EA4892}" destId="{5C4D9419-075E-40F4-9EE9-9C304679171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E2BF7A-3FC5-4C60-BFCF-22C45306DB3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5623E98-B25A-4950-A542-0EA5DEAE2866}">
      <dgm:prSet phldrT="[Text]"/>
      <dgm:spPr>
        <a:solidFill>
          <a:srgbClr val="325F6C"/>
        </a:solidFill>
        <a:ln>
          <a:solidFill>
            <a:srgbClr val="325F6C"/>
          </a:solidFill>
        </a:ln>
      </dgm:spPr>
      <dgm:t>
        <a:bodyPr/>
        <a:lstStyle/>
        <a:p>
          <a:r>
            <a:rPr lang="en-US" b="0"/>
            <a:t>Data collection and operations</a:t>
          </a:r>
        </a:p>
      </dgm:t>
    </dgm:pt>
    <dgm:pt modelId="{78660DFD-CF5C-4A04-A85F-E7C923BB85FC}" type="parTrans" cxnId="{E583CFDB-936B-4413-AD80-304A63930751}">
      <dgm:prSet/>
      <dgm:spPr/>
      <dgm:t>
        <a:bodyPr/>
        <a:lstStyle/>
        <a:p>
          <a:endParaRPr lang="en-US"/>
        </a:p>
      </dgm:t>
    </dgm:pt>
    <dgm:pt modelId="{1339895C-FCFF-412B-A8CE-2BEE415CE862}" type="sibTrans" cxnId="{E583CFDB-936B-4413-AD80-304A63930751}">
      <dgm:prSet/>
      <dgm:spPr/>
      <dgm:t>
        <a:bodyPr/>
        <a:lstStyle/>
        <a:p>
          <a:endParaRPr lang="en-US"/>
        </a:p>
      </dgm:t>
    </dgm:pt>
    <dgm:pt modelId="{DF936D5D-A27C-4EA3-BD53-6A580A24A905}">
      <dgm:prSet phldrT="[Text]"/>
      <dgm:spPr>
        <a:solidFill>
          <a:srgbClr val="325F6C"/>
        </a:solidFill>
        <a:ln>
          <a:solidFill>
            <a:srgbClr val="325F6C"/>
          </a:solidFill>
        </a:ln>
      </dgm:spPr>
      <dgm:t>
        <a:bodyPr/>
        <a:lstStyle/>
        <a:p>
          <a:r>
            <a:rPr lang="en-US" b="0"/>
            <a:t>Quality of data</a:t>
          </a:r>
        </a:p>
      </dgm:t>
    </dgm:pt>
    <dgm:pt modelId="{7E5DD225-44DF-4A8F-A4BE-FDAE77062674}" type="parTrans" cxnId="{C5534897-B37F-4948-AED9-7029ADE3FCFA}">
      <dgm:prSet/>
      <dgm:spPr/>
      <dgm:t>
        <a:bodyPr/>
        <a:lstStyle/>
        <a:p>
          <a:endParaRPr lang="en-US"/>
        </a:p>
      </dgm:t>
    </dgm:pt>
    <dgm:pt modelId="{02FFC15B-1CAC-430C-B9AB-0CCA234B3D0E}" type="sibTrans" cxnId="{C5534897-B37F-4948-AED9-7029ADE3FCFA}">
      <dgm:prSet/>
      <dgm:spPr/>
      <dgm:t>
        <a:bodyPr/>
        <a:lstStyle/>
        <a:p>
          <a:endParaRPr lang="en-US"/>
        </a:p>
      </dgm:t>
    </dgm:pt>
    <dgm:pt modelId="{279B3FA4-11E6-4B57-9492-AD895E1CD50F}">
      <dgm:prSet phldrT="[Text]"/>
      <dgm:spPr>
        <a:solidFill>
          <a:srgbClr val="325F6C"/>
        </a:solidFill>
        <a:ln>
          <a:solidFill>
            <a:srgbClr val="325F6C"/>
          </a:solidFill>
        </a:ln>
      </dgm:spPr>
      <dgm:t>
        <a:bodyPr/>
        <a:lstStyle/>
        <a:p>
          <a:pPr rtl="0"/>
          <a:r>
            <a:rPr lang="en-US" b="0"/>
            <a:t>Data utilization in decision-making</a:t>
          </a:r>
          <a:r>
            <a:rPr lang="en-US" b="0">
              <a:latin typeface="Candara" panose="020E0502030303020204"/>
            </a:rPr>
            <a:t> </a:t>
          </a:r>
          <a:endParaRPr lang="en-US" b="0"/>
        </a:p>
      </dgm:t>
    </dgm:pt>
    <dgm:pt modelId="{15BFE22A-F022-437D-ACF4-05C364773879}" type="parTrans" cxnId="{F025B9C2-F659-4ED3-A89C-5E29CD4B02FB}">
      <dgm:prSet/>
      <dgm:spPr/>
      <dgm:t>
        <a:bodyPr/>
        <a:lstStyle/>
        <a:p>
          <a:endParaRPr lang="en-US"/>
        </a:p>
      </dgm:t>
    </dgm:pt>
    <dgm:pt modelId="{B8B791B2-5B1D-4478-9A28-1FFA6B988C6F}" type="sibTrans" cxnId="{F025B9C2-F659-4ED3-A89C-5E29CD4B02FB}">
      <dgm:prSet/>
      <dgm:spPr/>
      <dgm:t>
        <a:bodyPr/>
        <a:lstStyle/>
        <a:p>
          <a:endParaRPr lang="en-US"/>
        </a:p>
      </dgm:t>
    </dgm:pt>
    <dgm:pt modelId="{FDB7ABFE-45C1-40A6-809D-6894262D5FC8}">
      <dgm:prSet/>
      <dgm:spPr>
        <a:solidFill>
          <a:schemeClr val="tx1">
            <a:lumMod val="65000"/>
            <a:lumOff val="35000"/>
            <a:alpha val="90000"/>
          </a:schemeClr>
        </a:solidFill>
      </dgm:spPr>
      <dgm:t>
        <a:bodyPr/>
        <a:lstStyle/>
        <a:p>
          <a:pPr indent="0" algn="ctr" rtl="0">
            <a:lnSpc>
              <a:spcPct val="100000"/>
            </a:lnSpc>
            <a:buFont typeface="Arial" panose="020B0604020202020204" pitchFamily="34" charset="0"/>
            <a:buNone/>
          </a:pPr>
          <a:r>
            <a:rPr lang="en-US" b="0">
              <a:solidFill>
                <a:schemeClr val="bg1"/>
              </a:solidFill>
              <a:latin typeface="Candara" panose="020E0502030303020204"/>
            </a:rPr>
            <a:t>Improve communication</a:t>
          </a:r>
          <a:endParaRPr lang="en-US" b="0">
            <a:solidFill>
              <a:schemeClr val="bg1"/>
            </a:solidFill>
          </a:endParaRPr>
        </a:p>
      </dgm:t>
    </dgm:pt>
    <dgm:pt modelId="{3F042C4A-A84C-45A6-9013-EB3CF8643BE4}" type="parTrans" cxnId="{6865828B-C3E9-49E9-9019-475207AC7CA3}">
      <dgm:prSet/>
      <dgm:spPr/>
      <dgm:t>
        <a:bodyPr/>
        <a:lstStyle/>
        <a:p>
          <a:endParaRPr lang="en-US"/>
        </a:p>
      </dgm:t>
    </dgm:pt>
    <dgm:pt modelId="{524A45CB-C114-472F-9402-2AC290434BA1}" type="sibTrans" cxnId="{6865828B-C3E9-49E9-9019-475207AC7CA3}">
      <dgm:prSet/>
      <dgm:spPr/>
      <dgm:t>
        <a:bodyPr/>
        <a:lstStyle/>
        <a:p>
          <a:endParaRPr lang="en-US"/>
        </a:p>
      </dgm:t>
    </dgm:pt>
    <dgm:pt modelId="{07822BF9-3122-4948-B3AB-476B52F55F7C}">
      <dgm:prSet/>
      <dgm:spPr>
        <a:solidFill>
          <a:schemeClr val="tx1">
            <a:lumMod val="65000"/>
            <a:lumOff val="35000"/>
            <a:alpha val="90000"/>
          </a:schemeClr>
        </a:solidFill>
      </dgm:spPr>
      <dgm:t>
        <a:bodyPr/>
        <a:lstStyle/>
        <a:p>
          <a:pPr indent="0" algn="ctr">
            <a:lnSpc>
              <a:spcPct val="100000"/>
            </a:lnSpc>
            <a:buNone/>
          </a:pPr>
          <a:r>
            <a:rPr lang="en-US" b="0">
              <a:solidFill>
                <a:schemeClr val="bg1"/>
              </a:solidFill>
            </a:rPr>
            <a:t>Address equipment challenges in parks</a:t>
          </a:r>
        </a:p>
      </dgm:t>
    </dgm:pt>
    <dgm:pt modelId="{0E0AF6AC-90C0-4D31-9F79-8771C732F146}" type="parTrans" cxnId="{76555996-7995-406D-A646-8490EBDA434C}">
      <dgm:prSet/>
      <dgm:spPr/>
      <dgm:t>
        <a:bodyPr/>
        <a:lstStyle/>
        <a:p>
          <a:endParaRPr lang="en-US"/>
        </a:p>
      </dgm:t>
    </dgm:pt>
    <dgm:pt modelId="{711D71E1-084E-4402-B064-3516437AF67E}" type="sibTrans" cxnId="{76555996-7995-406D-A646-8490EBDA434C}">
      <dgm:prSet/>
      <dgm:spPr/>
      <dgm:t>
        <a:bodyPr/>
        <a:lstStyle/>
        <a:p>
          <a:endParaRPr lang="en-US"/>
        </a:p>
      </dgm:t>
    </dgm:pt>
    <dgm:pt modelId="{45E23503-520E-462F-8FFA-88B8DCE0422F}">
      <dgm:prSet/>
      <dgm:spPr>
        <a:solidFill>
          <a:schemeClr val="tx1">
            <a:lumMod val="65000"/>
            <a:lumOff val="35000"/>
            <a:alpha val="90000"/>
          </a:schemeClr>
        </a:solidFill>
      </dgm:spPr>
      <dgm:t>
        <a:bodyPr/>
        <a:lstStyle/>
        <a:p>
          <a:pPr algn="ctr">
            <a:buNone/>
          </a:pPr>
          <a:r>
            <a:rPr lang="en-US" b="0">
              <a:solidFill>
                <a:schemeClr val="bg1"/>
              </a:solidFill>
            </a:rPr>
            <a:t>Improve data usability for end users</a:t>
          </a:r>
        </a:p>
      </dgm:t>
    </dgm:pt>
    <dgm:pt modelId="{B430BD61-586F-4F35-8EBF-87AD6A2CAE84}" type="parTrans" cxnId="{FF44EBA0-9F5B-4BE7-8870-B186F5C86417}">
      <dgm:prSet/>
      <dgm:spPr/>
      <dgm:t>
        <a:bodyPr/>
        <a:lstStyle/>
        <a:p>
          <a:endParaRPr lang="en-US"/>
        </a:p>
      </dgm:t>
    </dgm:pt>
    <dgm:pt modelId="{DA05E54E-0410-4290-8D40-110B2CFF0A93}" type="sibTrans" cxnId="{FF44EBA0-9F5B-4BE7-8870-B186F5C86417}">
      <dgm:prSet/>
      <dgm:spPr/>
      <dgm:t>
        <a:bodyPr/>
        <a:lstStyle/>
        <a:p>
          <a:endParaRPr lang="en-US"/>
        </a:p>
      </dgm:t>
    </dgm:pt>
    <dgm:pt modelId="{72CAC2FE-91AC-4DB2-B2DE-FB56D5F20580}" type="pres">
      <dgm:prSet presAssocID="{FDE2BF7A-3FC5-4C60-BFCF-22C45306DB31}" presName="Name0" presStyleCnt="0">
        <dgm:presLayoutVars>
          <dgm:dir/>
          <dgm:animLvl val="lvl"/>
          <dgm:resizeHandles val="exact"/>
        </dgm:presLayoutVars>
      </dgm:prSet>
      <dgm:spPr/>
    </dgm:pt>
    <dgm:pt modelId="{0881A9D9-3197-487C-8412-57454336660C}" type="pres">
      <dgm:prSet presAssocID="{15623E98-B25A-4950-A542-0EA5DEAE2866}" presName="composite" presStyleCnt="0"/>
      <dgm:spPr/>
    </dgm:pt>
    <dgm:pt modelId="{29FB8FC9-3903-4111-9F85-20037B3161AA}" type="pres">
      <dgm:prSet presAssocID="{15623E98-B25A-4950-A542-0EA5DEAE2866}" presName="parTx" presStyleLbl="alignNode1" presStyleIdx="0" presStyleCnt="3" custScaleX="108364" custLinFactNeighborX="-239" custLinFactNeighborY="-80730">
        <dgm:presLayoutVars>
          <dgm:chMax val="0"/>
          <dgm:chPref val="0"/>
          <dgm:bulletEnabled val="1"/>
        </dgm:presLayoutVars>
      </dgm:prSet>
      <dgm:spPr>
        <a:prstGeom prst="flowChartAlternateProcess">
          <a:avLst/>
        </a:prstGeom>
      </dgm:spPr>
    </dgm:pt>
    <dgm:pt modelId="{E3CBFE57-B7F5-4725-8F18-6BC563B44879}" type="pres">
      <dgm:prSet presAssocID="{15623E98-B25A-4950-A542-0EA5DEAE2866}" presName="desTx" presStyleLbl="alignAccFollowNode1" presStyleIdx="0" presStyleCnt="3" custScaleX="105729" custScaleY="74752" custLinFactNeighborX="2762" custLinFactNeighborY="-7861">
        <dgm:presLayoutVars>
          <dgm:bulletEnabled val="1"/>
        </dgm:presLayoutVars>
      </dgm:prSet>
      <dgm:spPr>
        <a:prstGeom prst="flowChartAlternateProcess">
          <a:avLst/>
        </a:prstGeom>
      </dgm:spPr>
    </dgm:pt>
    <dgm:pt modelId="{6E4C98E1-8E73-4B40-B67C-D7C3FAAF3916}" type="pres">
      <dgm:prSet presAssocID="{1339895C-FCFF-412B-A8CE-2BEE415CE862}" presName="space" presStyleCnt="0"/>
      <dgm:spPr/>
    </dgm:pt>
    <dgm:pt modelId="{D5E70D2E-64F2-4499-A634-92ECE1F0198B}" type="pres">
      <dgm:prSet presAssocID="{DF936D5D-A27C-4EA3-BD53-6A580A24A905}" presName="composite" presStyleCnt="0"/>
      <dgm:spPr/>
    </dgm:pt>
    <dgm:pt modelId="{85D45499-574E-4391-A09E-C59732EC1DF8}" type="pres">
      <dgm:prSet presAssocID="{DF936D5D-A27C-4EA3-BD53-6A580A24A905}" presName="parTx" presStyleLbl="alignNode1" presStyleIdx="1" presStyleCnt="3" custLinFactNeighborX="2049" custLinFactNeighborY="-80730">
        <dgm:presLayoutVars>
          <dgm:chMax val="0"/>
          <dgm:chPref val="0"/>
          <dgm:bulletEnabled val="1"/>
        </dgm:presLayoutVars>
      </dgm:prSet>
      <dgm:spPr>
        <a:prstGeom prst="flowChartAlternateProcess">
          <a:avLst/>
        </a:prstGeom>
      </dgm:spPr>
    </dgm:pt>
    <dgm:pt modelId="{AA510742-31DD-47A8-9EDB-E1648002D303}" type="pres">
      <dgm:prSet presAssocID="{DF936D5D-A27C-4EA3-BD53-6A580A24A905}" presName="desTx" presStyleLbl="alignAccFollowNode1" presStyleIdx="1" presStyleCnt="3" custScaleY="74168" custLinFactNeighborX="2049" custLinFactNeighborY="-7861">
        <dgm:presLayoutVars>
          <dgm:bulletEnabled val="1"/>
        </dgm:presLayoutVars>
      </dgm:prSet>
      <dgm:spPr>
        <a:prstGeom prst="flowChartAlternateProcess">
          <a:avLst/>
        </a:prstGeom>
      </dgm:spPr>
    </dgm:pt>
    <dgm:pt modelId="{EF50A555-6853-46DC-9B25-347B95673044}" type="pres">
      <dgm:prSet presAssocID="{02FFC15B-1CAC-430C-B9AB-0CCA234B3D0E}" presName="space" presStyleCnt="0"/>
      <dgm:spPr/>
    </dgm:pt>
    <dgm:pt modelId="{2F56653A-81F3-4F3C-9462-28267928D177}" type="pres">
      <dgm:prSet presAssocID="{279B3FA4-11E6-4B57-9492-AD895E1CD50F}" presName="composite" presStyleCnt="0"/>
      <dgm:spPr/>
    </dgm:pt>
    <dgm:pt modelId="{B416F3E0-707E-4F9F-9963-521D61249308}" type="pres">
      <dgm:prSet presAssocID="{279B3FA4-11E6-4B57-9492-AD895E1CD50F}" presName="parTx" presStyleLbl="alignNode1" presStyleIdx="2" presStyleCnt="3" custLinFactNeighborX="-1977" custLinFactNeighborY="-82334">
        <dgm:presLayoutVars>
          <dgm:chMax val="0"/>
          <dgm:chPref val="0"/>
          <dgm:bulletEnabled val="1"/>
        </dgm:presLayoutVars>
      </dgm:prSet>
      <dgm:spPr>
        <a:prstGeom prst="flowChartAlternateProcess">
          <a:avLst/>
        </a:prstGeom>
      </dgm:spPr>
    </dgm:pt>
    <dgm:pt modelId="{FDE82326-6A2E-4E3F-B387-8A9EAFF90D7A}" type="pres">
      <dgm:prSet presAssocID="{279B3FA4-11E6-4B57-9492-AD895E1CD50F}" presName="desTx" presStyleLbl="alignAccFollowNode1" presStyleIdx="2" presStyleCnt="3" custScaleY="72657" custLinFactNeighborX="-3863" custLinFactNeighborY="-7861">
        <dgm:presLayoutVars>
          <dgm:bulletEnabled val="1"/>
        </dgm:presLayoutVars>
      </dgm:prSet>
      <dgm:spPr>
        <a:prstGeom prst="flowChartAlternateProcess">
          <a:avLst/>
        </a:prstGeom>
      </dgm:spPr>
    </dgm:pt>
  </dgm:ptLst>
  <dgm:cxnLst>
    <dgm:cxn modelId="{0B32CE14-6726-4225-8A54-45E939DCEFBA}" type="presOf" srcId="{FDB7ABFE-45C1-40A6-809D-6894262D5FC8}" destId="{E3CBFE57-B7F5-4725-8F18-6BC563B44879}" srcOrd="0" destOrd="0" presId="urn:microsoft.com/office/officeart/2005/8/layout/hList1"/>
    <dgm:cxn modelId="{D7087425-C666-4C84-9041-9AC8C697F4B0}" type="presOf" srcId="{07822BF9-3122-4948-B3AB-476B52F55F7C}" destId="{AA510742-31DD-47A8-9EDB-E1648002D303}" srcOrd="0" destOrd="0" presId="urn:microsoft.com/office/officeart/2005/8/layout/hList1"/>
    <dgm:cxn modelId="{1DDA7830-56F5-4DD5-81B8-FA9991B14293}" type="presOf" srcId="{279B3FA4-11E6-4B57-9492-AD895E1CD50F}" destId="{B416F3E0-707E-4F9F-9963-521D61249308}" srcOrd="0" destOrd="0" presId="urn:microsoft.com/office/officeart/2005/8/layout/hList1"/>
    <dgm:cxn modelId="{847AD85C-4BAB-4371-9D22-E51A26526E1D}" type="presOf" srcId="{FDE2BF7A-3FC5-4C60-BFCF-22C45306DB31}" destId="{72CAC2FE-91AC-4DB2-B2DE-FB56D5F20580}" srcOrd="0" destOrd="0" presId="urn:microsoft.com/office/officeart/2005/8/layout/hList1"/>
    <dgm:cxn modelId="{8A504A79-87EC-4010-A31A-8D937D2164A1}" type="presOf" srcId="{45E23503-520E-462F-8FFA-88B8DCE0422F}" destId="{FDE82326-6A2E-4E3F-B387-8A9EAFF90D7A}" srcOrd="0" destOrd="0" presId="urn:microsoft.com/office/officeart/2005/8/layout/hList1"/>
    <dgm:cxn modelId="{6865828B-C3E9-49E9-9019-475207AC7CA3}" srcId="{15623E98-B25A-4950-A542-0EA5DEAE2866}" destId="{FDB7ABFE-45C1-40A6-809D-6894262D5FC8}" srcOrd="0" destOrd="0" parTransId="{3F042C4A-A84C-45A6-9013-EB3CF8643BE4}" sibTransId="{524A45CB-C114-472F-9402-2AC290434BA1}"/>
    <dgm:cxn modelId="{76555996-7995-406D-A646-8490EBDA434C}" srcId="{DF936D5D-A27C-4EA3-BD53-6A580A24A905}" destId="{07822BF9-3122-4948-B3AB-476B52F55F7C}" srcOrd="0" destOrd="0" parTransId="{0E0AF6AC-90C0-4D31-9F79-8771C732F146}" sibTransId="{711D71E1-084E-4402-B064-3516437AF67E}"/>
    <dgm:cxn modelId="{C5534897-B37F-4948-AED9-7029ADE3FCFA}" srcId="{FDE2BF7A-3FC5-4C60-BFCF-22C45306DB31}" destId="{DF936D5D-A27C-4EA3-BD53-6A580A24A905}" srcOrd="1" destOrd="0" parTransId="{7E5DD225-44DF-4A8F-A4BE-FDAE77062674}" sibTransId="{02FFC15B-1CAC-430C-B9AB-0CCA234B3D0E}"/>
    <dgm:cxn modelId="{FF44EBA0-9F5B-4BE7-8870-B186F5C86417}" srcId="{279B3FA4-11E6-4B57-9492-AD895E1CD50F}" destId="{45E23503-520E-462F-8FFA-88B8DCE0422F}" srcOrd="0" destOrd="0" parTransId="{B430BD61-586F-4F35-8EBF-87AD6A2CAE84}" sibTransId="{DA05E54E-0410-4290-8D40-110B2CFF0A93}"/>
    <dgm:cxn modelId="{F025B9C2-F659-4ED3-A89C-5E29CD4B02FB}" srcId="{FDE2BF7A-3FC5-4C60-BFCF-22C45306DB31}" destId="{279B3FA4-11E6-4B57-9492-AD895E1CD50F}" srcOrd="2" destOrd="0" parTransId="{15BFE22A-F022-437D-ACF4-05C364773879}" sibTransId="{B8B791B2-5B1D-4478-9A28-1FFA6B988C6F}"/>
    <dgm:cxn modelId="{E583CFDB-936B-4413-AD80-304A63930751}" srcId="{FDE2BF7A-3FC5-4C60-BFCF-22C45306DB31}" destId="{15623E98-B25A-4950-A542-0EA5DEAE2866}" srcOrd="0" destOrd="0" parTransId="{78660DFD-CF5C-4A04-A85F-E7C923BB85FC}" sibTransId="{1339895C-FCFF-412B-A8CE-2BEE415CE862}"/>
    <dgm:cxn modelId="{79876FE0-1DAA-413B-9ECC-556AF8553A3C}" type="presOf" srcId="{15623E98-B25A-4950-A542-0EA5DEAE2866}" destId="{29FB8FC9-3903-4111-9F85-20037B3161AA}" srcOrd="0" destOrd="0" presId="urn:microsoft.com/office/officeart/2005/8/layout/hList1"/>
    <dgm:cxn modelId="{82E875E0-9D6E-43B7-84D4-B20CED6B3321}" type="presOf" srcId="{DF936D5D-A27C-4EA3-BD53-6A580A24A905}" destId="{85D45499-574E-4391-A09E-C59732EC1DF8}" srcOrd="0" destOrd="0" presId="urn:microsoft.com/office/officeart/2005/8/layout/hList1"/>
    <dgm:cxn modelId="{911E9BD0-9244-44BF-92A3-C10B853B93FC}" type="presParOf" srcId="{72CAC2FE-91AC-4DB2-B2DE-FB56D5F20580}" destId="{0881A9D9-3197-487C-8412-57454336660C}" srcOrd="0" destOrd="0" presId="urn:microsoft.com/office/officeart/2005/8/layout/hList1"/>
    <dgm:cxn modelId="{0EE870A8-AAF7-4CC5-B323-960C80BA6D69}" type="presParOf" srcId="{0881A9D9-3197-487C-8412-57454336660C}" destId="{29FB8FC9-3903-4111-9F85-20037B3161AA}" srcOrd="0" destOrd="0" presId="urn:microsoft.com/office/officeart/2005/8/layout/hList1"/>
    <dgm:cxn modelId="{427F5B19-C056-43AC-9954-A9BB869E6D4F}" type="presParOf" srcId="{0881A9D9-3197-487C-8412-57454336660C}" destId="{E3CBFE57-B7F5-4725-8F18-6BC563B44879}" srcOrd="1" destOrd="0" presId="urn:microsoft.com/office/officeart/2005/8/layout/hList1"/>
    <dgm:cxn modelId="{F2C8813D-5B9B-4CEA-8C1F-2A1849AC3446}" type="presParOf" srcId="{72CAC2FE-91AC-4DB2-B2DE-FB56D5F20580}" destId="{6E4C98E1-8E73-4B40-B67C-D7C3FAAF3916}" srcOrd="1" destOrd="0" presId="urn:microsoft.com/office/officeart/2005/8/layout/hList1"/>
    <dgm:cxn modelId="{FCC04024-262A-4613-8E87-A6FA4BCAE816}" type="presParOf" srcId="{72CAC2FE-91AC-4DB2-B2DE-FB56D5F20580}" destId="{D5E70D2E-64F2-4499-A634-92ECE1F0198B}" srcOrd="2" destOrd="0" presId="urn:microsoft.com/office/officeart/2005/8/layout/hList1"/>
    <dgm:cxn modelId="{015ECB2B-DFCE-4B1F-A6A7-60C5E4E30003}" type="presParOf" srcId="{D5E70D2E-64F2-4499-A634-92ECE1F0198B}" destId="{85D45499-574E-4391-A09E-C59732EC1DF8}" srcOrd="0" destOrd="0" presId="urn:microsoft.com/office/officeart/2005/8/layout/hList1"/>
    <dgm:cxn modelId="{98A6A58E-085D-4D63-9F65-5559B8150364}" type="presParOf" srcId="{D5E70D2E-64F2-4499-A634-92ECE1F0198B}" destId="{AA510742-31DD-47A8-9EDB-E1648002D303}" srcOrd="1" destOrd="0" presId="urn:microsoft.com/office/officeart/2005/8/layout/hList1"/>
    <dgm:cxn modelId="{7FD5E492-7318-4C95-825F-7188C284CE8E}" type="presParOf" srcId="{72CAC2FE-91AC-4DB2-B2DE-FB56D5F20580}" destId="{EF50A555-6853-46DC-9B25-347B95673044}" srcOrd="3" destOrd="0" presId="urn:microsoft.com/office/officeart/2005/8/layout/hList1"/>
    <dgm:cxn modelId="{1BDA3539-E470-4A56-9EBF-6C527DC84139}" type="presParOf" srcId="{72CAC2FE-91AC-4DB2-B2DE-FB56D5F20580}" destId="{2F56653A-81F3-4F3C-9462-28267928D177}" srcOrd="4" destOrd="0" presId="urn:microsoft.com/office/officeart/2005/8/layout/hList1"/>
    <dgm:cxn modelId="{A05A1C3F-B257-4016-8DA2-ACAF3FB505AC}" type="presParOf" srcId="{2F56653A-81F3-4F3C-9462-28267928D177}" destId="{B416F3E0-707E-4F9F-9963-521D61249308}" srcOrd="0" destOrd="0" presId="urn:microsoft.com/office/officeart/2005/8/layout/hList1"/>
    <dgm:cxn modelId="{E4FAF754-C6EE-417F-8B1B-63A020BF811C}" type="presParOf" srcId="{2F56653A-81F3-4F3C-9462-28267928D177}" destId="{FDE82326-6A2E-4E3F-B387-8A9EAFF90D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2CF8C6-83BE-4FDA-8D9A-0EB58A1C10F0}" type="doc">
      <dgm:prSet loTypeId="urn:microsoft.com/office/officeart/2005/8/layout/pList1" loCatId="list" qsTypeId="urn:microsoft.com/office/officeart/2005/8/quickstyle/simple1" qsCatId="simple" csTypeId="urn:microsoft.com/office/officeart/2005/8/colors/colorful2" csCatId="colorful" phldr="1"/>
      <dgm:spPr/>
      <dgm:t>
        <a:bodyPr/>
        <a:lstStyle/>
        <a:p>
          <a:endParaRPr lang="en-US"/>
        </a:p>
      </dgm:t>
    </dgm:pt>
    <dgm:pt modelId="{182A1F84-236E-44F4-ADEA-703B71958D91}">
      <dgm:prSet phldrT="[Text]"/>
      <dgm:spPr/>
      <dgm:t>
        <a:bodyPr/>
        <a:lstStyle/>
        <a:p>
          <a:r>
            <a:rPr lang="en-US" b="1">
              <a:latin typeface="Candara" panose="020E0502030303020204" pitchFamily="34" charset="0"/>
              <a:ea typeface="Verdana" panose="020B0604030504040204" pitchFamily="34" charset="0"/>
            </a:rPr>
            <a:t>Improve communication</a:t>
          </a:r>
        </a:p>
      </dgm:t>
    </dgm:pt>
    <dgm:pt modelId="{2DD1D498-090E-40D6-9802-85AC047E3FE8}" type="parTrans" cxnId="{1662749F-FEDE-4610-B85F-AAFB67792A8D}">
      <dgm:prSet/>
      <dgm:spPr/>
      <dgm:t>
        <a:bodyPr/>
        <a:lstStyle/>
        <a:p>
          <a:endParaRPr lang="en-US"/>
        </a:p>
      </dgm:t>
    </dgm:pt>
    <dgm:pt modelId="{D456226F-BC51-46B3-83D2-471664EE05B3}" type="sibTrans" cxnId="{1662749F-FEDE-4610-B85F-AAFB67792A8D}">
      <dgm:prSet/>
      <dgm:spPr/>
      <dgm:t>
        <a:bodyPr/>
        <a:lstStyle/>
        <a:p>
          <a:endParaRPr lang="en-US"/>
        </a:p>
      </dgm:t>
    </dgm:pt>
    <dgm:pt modelId="{37B300EB-E3FB-4183-9C6E-382B62991E76}">
      <dgm:prSet phldrT="[Text]"/>
      <dgm:spPr/>
      <dgm:t>
        <a:bodyPr/>
        <a:lstStyle/>
        <a:p>
          <a:r>
            <a:rPr lang="en-US" b="1">
              <a:latin typeface="Candara" panose="020E0502030303020204" pitchFamily="34" charset="0"/>
              <a:ea typeface="Tahoma" panose="020B0604030504040204" pitchFamily="34" charset="0"/>
              <a:cs typeface="Tahoma" panose="020B0604030504040204" pitchFamily="34" charset="0"/>
            </a:rPr>
            <a:t>Expand the capacity of the VUStats team</a:t>
          </a:r>
        </a:p>
      </dgm:t>
    </dgm:pt>
    <dgm:pt modelId="{FA0FD2D7-D232-4AA0-B07A-6C8A0BFCD9FE}" type="parTrans" cxnId="{D5A88573-EE10-4952-BBA1-1CA5E100382F}">
      <dgm:prSet/>
      <dgm:spPr/>
      <dgm:t>
        <a:bodyPr/>
        <a:lstStyle/>
        <a:p>
          <a:endParaRPr lang="en-US"/>
        </a:p>
      </dgm:t>
    </dgm:pt>
    <dgm:pt modelId="{8D1D9464-0901-4BBE-9EB5-B9E7520A6027}" type="sibTrans" cxnId="{D5A88573-EE10-4952-BBA1-1CA5E100382F}">
      <dgm:prSet/>
      <dgm:spPr/>
      <dgm:t>
        <a:bodyPr/>
        <a:lstStyle/>
        <a:p>
          <a:endParaRPr lang="en-US"/>
        </a:p>
      </dgm:t>
    </dgm:pt>
    <dgm:pt modelId="{AD691F8A-CA56-4189-9CD9-85777C9F3598}">
      <dgm:prSet phldrT="[Text]"/>
      <dgm:spPr/>
      <dgm:t>
        <a:bodyPr/>
        <a:lstStyle/>
        <a:p>
          <a:r>
            <a:rPr lang="en-US" b="1" i="0">
              <a:latin typeface="Candara" panose="020E0502030303020204" pitchFamily="34" charset="0"/>
            </a:rPr>
            <a:t>Improve data usability for end users</a:t>
          </a:r>
        </a:p>
      </dgm:t>
    </dgm:pt>
    <dgm:pt modelId="{EEAECD19-B634-46A3-96CF-B6F6D021AE48}" type="parTrans" cxnId="{F6A5DADD-951B-43E2-A774-C09189E68C13}">
      <dgm:prSet/>
      <dgm:spPr/>
      <dgm:t>
        <a:bodyPr/>
        <a:lstStyle/>
        <a:p>
          <a:endParaRPr lang="en-US"/>
        </a:p>
      </dgm:t>
    </dgm:pt>
    <dgm:pt modelId="{54E2D283-7AEE-47D7-89DA-5CB9655D5A6D}" type="sibTrans" cxnId="{F6A5DADD-951B-43E2-A774-C09189E68C13}">
      <dgm:prSet/>
      <dgm:spPr/>
      <dgm:t>
        <a:bodyPr/>
        <a:lstStyle/>
        <a:p>
          <a:endParaRPr lang="en-US"/>
        </a:p>
      </dgm:t>
    </dgm:pt>
    <dgm:pt modelId="{A9F3AE12-C670-4F5C-9591-65D9D80CF18F}">
      <dgm:prSet phldrT="[Text]" custT="1"/>
      <dgm:spPr/>
      <dgm:t>
        <a:bodyPr/>
        <a:lstStyle/>
        <a:p>
          <a:r>
            <a:rPr lang="en-US" sz="1900" b="1">
              <a:latin typeface="Candara" panose="020E0502030303020204" pitchFamily="34" charset="0"/>
              <a:ea typeface="Verdana" panose="020B0604030504040204" pitchFamily="34" charset="0"/>
            </a:rPr>
            <a:t>Address equipment challenges in parks</a:t>
          </a:r>
        </a:p>
      </dgm:t>
    </dgm:pt>
    <dgm:pt modelId="{92BEA241-EB53-4289-A618-EB7A51FB3299}" type="parTrans" cxnId="{B6E14A41-7200-4BD6-81CD-2039761750E4}">
      <dgm:prSet/>
      <dgm:spPr/>
      <dgm:t>
        <a:bodyPr/>
        <a:lstStyle/>
        <a:p>
          <a:endParaRPr lang="en-US"/>
        </a:p>
      </dgm:t>
    </dgm:pt>
    <dgm:pt modelId="{D04381C9-A224-4498-A886-2D3385094F33}" type="sibTrans" cxnId="{B6E14A41-7200-4BD6-81CD-2039761750E4}">
      <dgm:prSet/>
      <dgm:spPr/>
      <dgm:t>
        <a:bodyPr/>
        <a:lstStyle/>
        <a:p>
          <a:endParaRPr lang="en-US"/>
        </a:p>
      </dgm:t>
    </dgm:pt>
    <dgm:pt modelId="{719BC213-5272-47F6-8987-F90392F70CDB}" type="pres">
      <dgm:prSet presAssocID="{2D2CF8C6-83BE-4FDA-8D9A-0EB58A1C10F0}" presName="Name0" presStyleCnt="0">
        <dgm:presLayoutVars>
          <dgm:dir/>
          <dgm:resizeHandles val="exact"/>
        </dgm:presLayoutVars>
      </dgm:prSet>
      <dgm:spPr/>
    </dgm:pt>
    <dgm:pt modelId="{EE1D42B9-3E4C-4EA3-91B6-A3EAB4EE5F9F}" type="pres">
      <dgm:prSet presAssocID="{182A1F84-236E-44F4-ADEA-703B71958D91}" presName="compNode" presStyleCnt="0"/>
      <dgm:spPr/>
    </dgm:pt>
    <dgm:pt modelId="{1A588613-7D79-4233-BAAF-6FBF80B86655}" type="pres">
      <dgm:prSet presAssocID="{182A1F84-236E-44F4-ADEA-703B71958D9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a:solidFill>
            <a:schemeClr val="bg2"/>
          </a:solidFill>
        </a:ln>
      </dgm:spPr>
    </dgm:pt>
    <dgm:pt modelId="{40E3C4F2-7164-488A-BC7E-532BFDA0C025}" type="pres">
      <dgm:prSet presAssocID="{182A1F84-236E-44F4-ADEA-703B71958D91}" presName="textRect" presStyleLbl="revTx" presStyleIdx="0" presStyleCnt="4">
        <dgm:presLayoutVars>
          <dgm:bulletEnabled val="1"/>
        </dgm:presLayoutVars>
      </dgm:prSet>
      <dgm:spPr/>
    </dgm:pt>
    <dgm:pt modelId="{296914A4-5AB9-48E7-A194-D0721DB1C673}" type="pres">
      <dgm:prSet presAssocID="{D456226F-BC51-46B3-83D2-471664EE05B3}" presName="sibTrans" presStyleLbl="sibTrans2D1" presStyleIdx="0" presStyleCnt="0"/>
      <dgm:spPr/>
    </dgm:pt>
    <dgm:pt modelId="{67B399A8-5612-4A1D-B24C-BFD72EDC8D0C}" type="pres">
      <dgm:prSet presAssocID="{37B300EB-E3FB-4183-9C6E-382B62991E76}" presName="compNode" presStyleCnt="0"/>
      <dgm:spPr/>
    </dgm:pt>
    <dgm:pt modelId="{8B2CCC2D-8653-4BD6-A099-53943D670323}" type="pres">
      <dgm:prSet presAssocID="{37B300EB-E3FB-4183-9C6E-382B62991E76}" presName="pictRect" presStyleLbl="node1" presStyleIdx="1" presStyleCnt="4" custScaleY="104674" custLinFactX="100000" custLinFactNeighborX="118532" custLinFactNeighborY="-467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dgm:spPr>
      <dgm:extLst>
        <a:ext uri="{E40237B7-FDA0-4F09-8148-C483321AD2D9}">
          <dgm14:cNvPr xmlns:dgm14="http://schemas.microsoft.com/office/drawing/2010/diagram" id="0" name="" descr="Call center with solid fill"/>
        </a:ext>
      </dgm:extLst>
    </dgm:pt>
    <dgm:pt modelId="{5BCD4BDB-04D7-48DB-B92D-4603351BCAE3}" type="pres">
      <dgm:prSet presAssocID="{37B300EB-E3FB-4183-9C6E-382B62991E76}" presName="textRect" presStyleLbl="revTx" presStyleIdx="1" presStyleCnt="4" custLinFactX="100000" custLinFactNeighborX="119656" custLinFactNeighborY="1516">
        <dgm:presLayoutVars>
          <dgm:bulletEnabled val="1"/>
        </dgm:presLayoutVars>
      </dgm:prSet>
      <dgm:spPr/>
    </dgm:pt>
    <dgm:pt modelId="{6EBCE16A-5CE1-4AC1-8B40-D382F0F4C3F9}" type="pres">
      <dgm:prSet presAssocID="{8D1D9464-0901-4BBE-9EB5-B9E7520A6027}" presName="sibTrans" presStyleLbl="sibTrans2D1" presStyleIdx="0" presStyleCnt="0"/>
      <dgm:spPr/>
    </dgm:pt>
    <dgm:pt modelId="{D27F1CC7-1825-438E-A010-EF6DF5F22910}" type="pres">
      <dgm:prSet presAssocID="{AD691F8A-CA56-4189-9CD9-85777C9F3598}" presName="compNode" presStyleCnt="0"/>
      <dgm:spPr/>
    </dgm:pt>
    <dgm:pt modelId="{492B81F8-D577-4E12-96FF-124A8BBE25D4}" type="pres">
      <dgm:prSet presAssocID="{AD691F8A-CA56-4189-9CD9-85777C9F3598}" presName="pictRect" presStyleLbl="node1" presStyleIdx="2" presStyleCnt="4" custScaleY="1012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Programmer female with solid fill"/>
        </a:ext>
      </dgm:extLst>
    </dgm:pt>
    <dgm:pt modelId="{7059309C-FBA4-413B-A6AC-AA4635624556}" type="pres">
      <dgm:prSet presAssocID="{AD691F8A-CA56-4189-9CD9-85777C9F3598}" presName="textRect" presStyleLbl="revTx" presStyleIdx="2" presStyleCnt="4">
        <dgm:presLayoutVars>
          <dgm:bulletEnabled val="1"/>
        </dgm:presLayoutVars>
      </dgm:prSet>
      <dgm:spPr/>
    </dgm:pt>
    <dgm:pt modelId="{27E2C102-2DED-4EBD-A0A4-F121EBB092B6}" type="pres">
      <dgm:prSet presAssocID="{54E2D283-7AEE-47D7-89DA-5CB9655D5A6D}" presName="sibTrans" presStyleLbl="sibTrans2D1" presStyleIdx="0" presStyleCnt="0"/>
      <dgm:spPr/>
    </dgm:pt>
    <dgm:pt modelId="{E30C59B5-E218-4792-8241-4F2C63BF7362}" type="pres">
      <dgm:prSet presAssocID="{A9F3AE12-C670-4F5C-9591-65D9D80CF18F}" presName="compNode" presStyleCnt="0"/>
      <dgm:spPr/>
    </dgm:pt>
    <dgm:pt modelId="{22511919-D84E-481A-BA02-24CD198B0CA6}" type="pres">
      <dgm:prSet presAssocID="{A9F3AE12-C670-4F5C-9591-65D9D80CF18F}" presName="pictRect" presStyleLbl="node1" presStyleIdx="3" presStyleCnt="4" custLinFactX="-100000" custLinFactNeighborX="-122690" custLinFactNeighborY="-326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ecurity camera with solid fill"/>
        </a:ext>
      </dgm:extLst>
    </dgm:pt>
    <dgm:pt modelId="{29A30D15-1AF4-4739-8DC4-E18454C73B00}" type="pres">
      <dgm:prSet presAssocID="{A9F3AE12-C670-4F5C-9591-65D9D80CF18F}" presName="textRect" presStyleLbl="revTx" presStyleIdx="3" presStyleCnt="4" custLinFactX="-100000" custLinFactNeighborX="-124216" custLinFactNeighborY="-1091">
        <dgm:presLayoutVars>
          <dgm:bulletEnabled val="1"/>
        </dgm:presLayoutVars>
      </dgm:prSet>
      <dgm:spPr/>
    </dgm:pt>
  </dgm:ptLst>
  <dgm:cxnLst>
    <dgm:cxn modelId="{B6E14A41-7200-4BD6-81CD-2039761750E4}" srcId="{2D2CF8C6-83BE-4FDA-8D9A-0EB58A1C10F0}" destId="{A9F3AE12-C670-4F5C-9591-65D9D80CF18F}" srcOrd="3" destOrd="0" parTransId="{92BEA241-EB53-4289-A618-EB7A51FB3299}" sibTransId="{D04381C9-A224-4498-A886-2D3385094F33}"/>
    <dgm:cxn modelId="{D5A88573-EE10-4952-BBA1-1CA5E100382F}" srcId="{2D2CF8C6-83BE-4FDA-8D9A-0EB58A1C10F0}" destId="{37B300EB-E3FB-4183-9C6E-382B62991E76}" srcOrd="1" destOrd="0" parTransId="{FA0FD2D7-D232-4AA0-B07A-6C8A0BFCD9FE}" sibTransId="{8D1D9464-0901-4BBE-9EB5-B9E7520A6027}"/>
    <dgm:cxn modelId="{1B272F55-F9CC-46A6-AB33-9E6E392E2060}" type="presOf" srcId="{182A1F84-236E-44F4-ADEA-703B71958D91}" destId="{40E3C4F2-7164-488A-BC7E-532BFDA0C025}" srcOrd="0" destOrd="0" presId="urn:microsoft.com/office/officeart/2005/8/layout/pList1"/>
    <dgm:cxn modelId="{C920B381-52C4-46E2-89A3-060B3709308B}" type="presOf" srcId="{54E2D283-7AEE-47D7-89DA-5CB9655D5A6D}" destId="{27E2C102-2DED-4EBD-A0A4-F121EBB092B6}" srcOrd="0" destOrd="0" presId="urn:microsoft.com/office/officeart/2005/8/layout/pList1"/>
    <dgm:cxn modelId="{62F58D8E-E583-4D63-9BF2-5C2DC9A46971}" type="presOf" srcId="{37B300EB-E3FB-4183-9C6E-382B62991E76}" destId="{5BCD4BDB-04D7-48DB-B92D-4603351BCAE3}" srcOrd="0" destOrd="0" presId="urn:microsoft.com/office/officeart/2005/8/layout/pList1"/>
    <dgm:cxn modelId="{B25CA18E-7246-487D-BA71-967CA0690D8E}" type="presOf" srcId="{A9F3AE12-C670-4F5C-9591-65D9D80CF18F}" destId="{29A30D15-1AF4-4739-8DC4-E18454C73B00}" srcOrd="0" destOrd="0" presId="urn:microsoft.com/office/officeart/2005/8/layout/pList1"/>
    <dgm:cxn modelId="{13EF2091-CE84-4301-A963-EEF0EEC865D4}" type="presOf" srcId="{8D1D9464-0901-4BBE-9EB5-B9E7520A6027}" destId="{6EBCE16A-5CE1-4AC1-8B40-D382F0F4C3F9}" srcOrd="0" destOrd="0" presId="urn:microsoft.com/office/officeart/2005/8/layout/pList1"/>
    <dgm:cxn modelId="{1662749F-FEDE-4610-B85F-AAFB67792A8D}" srcId="{2D2CF8C6-83BE-4FDA-8D9A-0EB58A1C10F0}" destId="{182A1F84-236E-44F4-ADEA-703B71958D91}" srcOrd="0" destOrd="0" parTransId="{2DD1D498-090E-40D6-9802-85AC047E3FE8}" sibTransId="{D456226F-BC51-46B3-83D2-471664EE05B3}"/>
    <dgm:cxn modelId="{74706BB2-6C0F-4320-9246-E2C978BD9692}" type="presOf" srcId="{2D2CF8C6-83BE-4FDA-8D9A-0EB58A1C10F0}" destId="{719BC213-5272-47F6-8987-F90392F70CDB}" srcOrd="0" destOrd="0" presId="urn:microsoft.com/office/officeart/2005/8/layout/pList1"/>
    <dgm:cxn modelId="{F6A5DADD-951B-43E2-A774-C09189E68C13}" srcId="{2D2CF8C6-83BE-4FDA-8D9A-0EB58A1C10F0}" destId="{AD691F8A-CA56-4189-9CD9-85777C9F3598}" srcOrd="2" destOrd="0" parTransId="{EEAECD19-B634-46A3-96CF-B6F6D021AE48}" sibTransId="{54E2D283-7AEE-47D7-89DA-5CB9655D5A6D}"/>
    <dgm:cxn modelId="{63A21AE7-D35D-4EC1-89BD-B20D9B3A3CDD}" type="presOf" srcId="{D456226F-BC51-46B3-83D2-471664EE05B3}" destId="{296914A4-5AB9-48E7-A194-D0721DB1C673}" srcOrd="0" destOrd="0" presId="urn:microsoft.com/office/officeart/2005/8/layout/pList1"/>
    <dgm:cxn modelId="{025C18E8-B0F6-4683-9F8E-E475B1155AFD}" type="presOf" srcId="{AD691F8A-CA56-4189-9CD9-85777C9F3598}" destId="{7059309C-FBA4-413B-A6AC-AA4635624556}" srcOrd="0" destOrd="0" presId="urn:microsoft.com/office/officeart/2005/8/layout/pList1"/>
    <dgm:cxn modelId="{5102A381-31B1-4B3C-A68A-105FCDC90360}" type="presParOf" srcId="{719BC213-5272-47F6-8987-F90392F70CDB}" destId="{EE1D42B9-3E4C-4EA3-91B6-A3EAB4EE5F9F}" srcOrd="0" destOrd="0" presId="urn:microsoft.com/office/officeart/2005/8/layout/pList1"/>
    <dgm:cxn modelId="{4E73189D-5C5B-4281-BA0E-AB6D2CAFDF09}" type="presParOf" srcId="{EE1D42B9-3E4C-4EA3-91B6-A3EAB4EE5F9F}" destId="{1A588613-7D79-4233-BAAF-6FBF80B86655}" srcOrd="0" destOrd="0" presId="urn:microsoft.com/office/officeart/2005/8/layout/pList1"/>
    <dgm:cxn modelId="{97F034D0-3B38-481A-B6A9-3097CDBAC122}" type="presParOf" srcId="{EE1D42B9-3E4C-4EA3-91B6-A3EAB4EE5F9F}" destId="{40E3C4F2-7164-488A-BC7E-532BFDA0C025}" srcOrd="1" destOrd="0" presId="urn:microsoft.com/office/officeart/2005/8/layout/pList1"/>
    <dgm:cxn modelId="{1C41E1A3-90AB-4815-87EC-98260919C883}" type="presParOf" srcId="{719BC213-5272-47F6-8987-F90392F70CDB}" destId="{296914A4-5AB9-48E7-A194-D0721DB1C673}" srcOrd="1" destOrd="0" presId="urn:microsoft.com/office/officeart/2005/8/layout/pList1"/>
    <dgm:cxn modelId="{B8D7F6D3-CD14-4C0B-8645-0DD4D3FA88CB}" type="presParOf" srcId="{719BC213-5272-47F6-8987-F90392F70CDB}" destId="{67B399A8-5612-4A1D-B24C-BFD72EDC8D0C}" srcOrd="2" destOrd="0" presId="urn:microsoft.com/office/officeart/2005/8/layout/pList1"/>
    <dgm:cxn modelId="{9959E7E6-0401-49E8-AED2-C992E20A0695}" type="presParOf" srcId="{67B399A8-5612-4A1D-B24C-BFD72EDC8D0C}" destId="{8B2CCC2D-8653-4BD6-A099-53943D670323}" srcOrd="0" destOrd="0" presId="urn:microsoft.com/office/officeart/2005/8/layout/pList1"/>
    <dgm:cxn modelId="{504038B3-FCAB-4CB7-AF6A-F35CDEFBF2E4}" type="presParOf" srcId="{67B399A8-5612-4A1D-B24C-BFD72EDC8D0C}" destId="{5BCD4BDB-04D7-48DB-B92D-4603351BCAE3}" srcOrd="1" destOrd="0" presId="urn:microsoft.com/office/officeart/2005/8/layout/pList1"/>
    <dgm:cxn modelId="{CFF3B335-3F73-40AD-8CC1-1DD9518C0506}" type="presParOf" srcId="{719BC213-5272-47F6-8987-F90392F70CDB}" destId="{6EBCE16A-5CE1-4AC1-8B40-D382F0F4C3F9}" srcOrd="3" destOrd="0" presId="urn:microsoft.com/office/officeart/2005/8/layout/pList1"/>
    <dgm:cxn modelId="{3A985F10-7DA5-4541-A89B-7259C79D6B3F}" type="presParOf" srcId="{719BC213-5272-47F6-8987-F90392F70CDB}" destId="{D27F1CC7-1825-438E-A010-EF6DF5F22910}" srcOrd="4" destOrd="0" presId="urn:microsoft.com/office/officeart/2005/8/layout/pList1"/>
    <dgm:cxn modelId="{B4E5472E-1BF1-4E71-8839-148A02C56805}" type="presParOf" srcId="{D27F1CC7-1825-438E-A010-EF6DF5F22910}" destId="{492B81F8-D577-4E12-96FF-124A8BBE25D4}" srcOrd="0" destOrd="0" presId="urn:microsoft.com/office/officeart/2005/8/layout/pList1"/>
    <dgm:cxn modelId="{BB515862-33F0-4463-9016-26C41B0DE6D7}" type="presParOf" srcId="{D27F1CC7-1825-438E-A010-EF6DF5F22910}" destId="{7059309C-FBA4-413B-A6AC-AA4635624556}" srcOrd="1" destOrd="0" presId="urn:microsoft.com/office/officeart/2005/8/layout/pList1"/>
    <dgm:cxn modelId="{F10A5E20-041C-4B64-9A8A-34E05870DAF8}" type="presParOf" srcId="{719BC213-5272-47F6-8987-F90392F70CDB}" destId="{27E2C102-2DED-4EBD-A0A4-F121EBB092B6}" srcOrd="5" destOrd="0" presId="urn:microsoft.com/office/officeart/2005/8/layout/pList1"/>
    <dgm:cxn modelId="{5E6AA058-78B7-4C75-83E8-5D0FB968F82B}" type="presParOf" srcId="{719BC213-5272-47F6-8987-F90392F70CDB}" destId="{E30C59B5-E218-4792-8241-4F2C63BF7362}" srcOrd="6" destOrd="0" presId="urn:microsoft.com/office/officeart/2005/8/layout/pList1"/>
    <dgm:cxn modelId="{895E8F79-6D43-4B06-9685-AFE5D663B2A1}" type="presParOf" srcId="{E30C59B5-E218-4792-8241-4F2C63BF7362}" destId="{22511919-D84E-481A-BA02-24CD198B0CA6}" srcOrd="0" destOrd="0" presId="urn:microsoft.com/office/officeart/2005/8/layout/pList1"/>
    <dgm:cxn modelId="{E8219672-49E1-4FE8-8C4B-F72FF3AB0510}" type="presParOf" srcId="{E30C59B5-E218-4792-8241-4F2C63BF7362}" destId="{29A30D15-1AF4-4739-8DC4-E18454C73B0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latin typeface="Candara" panose="020E0502030303020204" pitchFamily="34" charset="0"/>
            </a:rPr>
            <a:t>Link all online resources in IRMA.</a:t>
          </a:r>
          <a:endParaRPr lang="en-US" sz="1800">
            <a:latin typeface="Candara" panose="020E0502030303020204" pitchFamily="34" charset="0"/>
          </a:endParaRPr>
        </a:p>
      </dgm:t>
    </dgm:pt>
    <dgm:pt modelId="{4D1E7705-F10E-4D34-84FD-1834D0DA8796}" type="parTrans" cxnId="{B9503278-0546-4038-AEC5-C7A9882D6B42}">
      <dgm:prSet/>
      <dgm:spPr/>
      <dgm:t>
        <a:bodyPr/>
        <a:lstStyle/>
        <a:p>
          <a:endParaRPr lang="en-US">
            <a:latin typeface="Candara" panose="020E0502030303020204" pitchFamily="34" charset="0"/>
          </a:endParaRPr>
        </a:p>
      </dgm:t>
    </dgm:pt>
    <dgm:pt modelId="{0450655C-7D38-4991-8FE1-710C31ABC383}" type="sibTrans" cxnId="{B9503278-0546-4038-AEC5-C7A9882D6B42}">
      <dgm:prSet/>
      <dgm:spPr/>
      <dgm:t>
        <a:bodyPr/>
        <a:lstStyle/>
        <a:p>
          <a:endParaRPr lang="en-US">
            <a:latin typeface="Candara" panose="020E0502030303020204" pitchFamily="34" charset="0"/>
          </a:endParaRPr>
        </a:p>
      </dgm:t>
    </dgm:pt>
    <dgm:pt modelId="{7C75AE52-B2B4-44ED-98AE-C527A0582225}">
      <dgm:prSet phldrT="[Text]" custT="1"/>
      <dgm:spPr>
        <a:solidFill>
          <a:srgbClr val="7F7F7F"/>
        </a:solidFill>
      </dgm:spPr>
      <dgm:t>
        <a:bodyPr/>
        <a:lstStyle/>
        <a:p>
          <a:r>
            <a:rPr lang="en-US" sz="1800">
              <a:latin typeface="Candara"/>
            </a:rPr>
            <a:t>Increases access to online resources since 95% of customers access IRMA regularly.</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latin typeface="Candara" panose="020E0502030303020204" pitchFamily="34" charset="0"/>
          </a:endParaRPr>
        </a:p>
      </dgm:t>
    </dgm:pt>
    <dgm:pt modelId="{00186378-93AE-4BF9-82C0-2F615FCC1D1D}" type="sibTrans" cxnId="{29E1A1E3-E0F5-4CE3-8EDF-2E31C4952B48}">
      <dgm:prSet/>
      <dgm:spPr/>
      <dgm:t>
        <a:bodyPr/>
        <a:lstStyle/>
        <a:p>
          <a:endParaRPr lang="en-US">
            <a:latin typeface="Candara" panose="020E0502030303020204" pitchFamily="34" charset="0"/>
          </a:endParaRPr>
        </a:p>
      </dgm:t>
    </dgm:pt>
    <dgm:pt modelId="{6C5447CB-6273-4AD1-8E74-A599B20393C3}">
      <dgm:prSet phldrT="[Text]" custT="1"/>
      <dgm:spPr>
        <a:solidFill>
          <a:srgbClr val="7F7F7F"/>
        </a:solidFill>
      </dgm:spPr>
      <dgm:t>
        <a:bodyPr/>
        <a:lstStyle/>
        <a:p>
          <a:r>
            <a:rPr lang="en-US" sz="1800">
              <a:latin typeface="Candara"/>
            </a:rPr>
            <a:t>Saves the VUStats team time spend on directing customers to various online resources.</a:t>
          </a:r>
        </a:p>
      </dgm:t>
    </dgm:pt>
    <dgm:pt modelId="{05457B8B-FC35-4C69-B7F4-C6E38DDD8517}" type="parTrans" cxnId="{AB1E126C-4E67-463B-8785-6EC2B5953A01}">
      <dgm:prSet/>
      <dgm:spPr>
        <a:ln>
          <a:solidFill>
            <a:srgbClr val="7F7F7F"/>
          </a:solidFill>
        </a:ln>
      </dgm:spPr>
      <dgm:t>
        <a:bodyPr/>
        <a:lstStyle/>
        <a:p>
          <a:endParaRPr lang="en-US">
            <a:latin typeface="Candara" panose="020E0502030303020204" pitchFamily="34" charset="0"/>
          </a:endParaRPr>
        </a:p>
      </dgm:t>
    </dgm:pt>
    <dgm:pt modelId="{D007209A-B644-4567-9954-594044A45A6B}" type="sibTrans" cxnId="{AB1E126C-4E67-463B-8785-6EC2B5953A01}">
      <dgm:prSet/>
      <dgm:spPr/>
      <dgm:t>
        <a:bodyPr/>
        <a:lstStyle/>
        <a:p>
          <a:endParaRPr lang="en-US">
            <a:latin typeface="Candara" panose="020E0502030303020204" pitchFamily="34" charset="0"/>
          </a:endParaRPr>
        </a:p>
      </dgm:t>
    </dgm:pt>
    <dgm:pt modelId="{31D9A493-8945-4DFE-863F-6DD5917F2D14}">
      <dgm:prSet phldrT="[Text]" custT="1"/>
      <dgm:spPr>
        <a:solidFill>
          <a:srgbClr val="7F7F7F"/>
        </a:solidFill>
      </dgm:spPr>
      <dgm:t>
        <a:bodyPr/>
        <a:lstStyle/>
        <a:p>
          <a:r>
            <a:rPr lang="en-US" sz="1800">
              <a:latin typeface="Candara"/>
            </a:rPr>
            <a:t>Improves use of training material and understanding of data collection.</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latin typeface="Candara" panose="020E0502030303020204" pitchFamily="34" charset="0"/>
          </a:endParaRPr>
        </a:p>
      </dgm:t>
    </dgm:pt>
    <dgm:pt modelId="{C59C3C86-9022-439B-BB6A-0BA89E392D68}" type="sibTrans" cxnId="{E373B7BB-9B2B-4AB0-927D-1C6F4AD48097}">
      <dgm:prSet/>
      <dgm:spPr/>
      <dgm:t>
        <a:bodyPr/>
        <a:lstStyle/>
        <a:p>
          <a:endParaRPr lang="en-US">
            <a:latin typeface="Candara" panose="020E0502030303020204" pitchFamily="34" charset="0"/>
          </a:endParaRPr>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custScaleY="123282">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Ticketing system for contacting VUStats team.</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a:t>Organizes requests so that multiple staff members can see them</a:t>
          </a:r>
          <a:r>
            <a:rPr lang="en-US" sz="1800">
              <a:latin typeface="Candara" panose="020E0502030303020204"/>
            </a:rPr>
            <a:t>.</a:t>
          </a:r>
          <a:endParaRPr lang="en-US" sz="1800"/>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a:t>Saves time answering basic questions by making the landing screen a list of FAQs and links to resources</a:t>
          </a:r>
          <a:r>
            <a:rPr lang="en-US" sz="1800">
              <a:latin typeface="Candara" panose="020E0502030303020204"/>
            </a:rPr>
            <a:t>.</a:t>
          </a:r>
          <a:endParaRPr lang="en-US" sz="1800"/>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a:t>Serves as a central place for making equipment requests</a:t>
          </a:r>
          <a:r>
            <a:rPr lang="en-US" sz="1800">
              <a:latin typeface="Candara" panose="020E0502030303020204"/>
            </a:rPr>
            <a:t>.</a:t>
          </a:r>
          <a:endParaRPr lang="en-US" sz="1800"/>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Improve the VUStats SharePoint and CLP</a:t>
          </a:r>
          <a:r>
            <a:rPr lang="en-US" sz="1800"/>
            <a:t>.</a:t>
          </a:r>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More intuitive navigation for users needing assistance.</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Less requests to the VUStats team for basic support and troubleshooting.</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Improved knowledge sharing and collaboration across parks.</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Communicate regularly with parks staff by email.</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Increases the visibility of the VUStats program</a:t>
          </a:r>
          <a:r>
            <a:rPr lang="en-US" sz="1800"/>
            <a:t>.</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Ensures all park staff are aware of updates and new VUStats resources.</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2"/>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2">
        <dgm:presLayoutVars>
          <dgm:chPref val="3"/>
        </dgm:presLayoutVars>
      </dgm:prSet>
      <dgm:spPr/>
    </dgm:pt>
    <dgm:pt modelId="{22BC129B-1C12-4E3D-BFE4-07AB9512DF9C}" type="pres">
      <dgm:prSet presAssocID="{7C75AE52-B2B4-44ED-98AE-C527A0582225}" presName="rootConnector" presStyleLbl="node2" presStyleIdx="0" presStyleCnt="2"/>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2"/>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2" custScaleY="125041">
        <dgm:presLayoutVars>
          <dgm:chPref val="3"/>
        </dgm:presLayoutVars>
      </dgm:prSet>
      <dgm:spPr/>
    </dgm:pt>
    <dgm:pt modelId="{618BD080-A458-4583-AEFC-C5B8665877DB}" type="pres">
      <dgm:prSet presAssocID="{6C5447CB-6273-4AD1-8E74-A599B20393C3}" presName="rootConnector" presStyleLbl="node2" presStyleIdx="1" presStyleCnt="2"/>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Develop case studies, including damage assessment cases and outcomes.</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Convey importance of VUStats to park staff.</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Increase the visibility of how VUStats are used.  </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2"/>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2">
        <dgm:presLayoutVars>
          <dgm:chPref val="3"/>
        </dgm:presLayoutVars>
      </dgm:prSet>
      <dgm:spPr/>
    </dgm:pt>
    <dgm:pt modelId="{22BC129B-1C12-4E3D-BFE4-07AB9512DF9C}" type="pres">
      <dgm:prSet presAssocID="{7C75AE52-B2B4-44ED-98AE-C527A0582225}" presName="rootConnector" presStyleLbl="node2" presStyleIdx="0" presStyleCnt="2"/>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2"/>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2" custScaleY="105404" custLinFactNeighborX="3431" custLinFactNeighborY="671">
        <dgm:presLayoutVars>
          <dgm:chPref val="3"/>
        </dgm:presLayoutVars>
      </dgm:prSet>
      <dgm:spPr/>
    </dgm:pt>
    <dgm:pt modelId="{618BD080-A458-4583-AEFC-C5B8665877DB}" type="pres">
      <dgm:prSet presAssocID="{6C5447CB-6273-4AD1-8E74-A599B20393C3}" presName="rootConnector" presStyleLbl="node2" presStyleIdx="1" presStyleCnt="2"/>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Create and launch standardized training materials.</a:t>
          </a:r>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600" b="0"/>
            <a:t>Improves data quality by ensuring data collectors understand collection methodology.</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600" b="0"/>
            <a:t>Saves VUStats team time and resources by reducing the number of basic questions they must address. </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600" b="0"/>
            <a:t>Improves superintendent understanding of how to effectively use VUStats for decision-making. </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D2CF8C6-83BE-4FDA-8D9A-0EB58A1C10F0}" type="doc">
      <dgm:prSet loTypeId="urn:microsoft.com/office/officeart/2005/8/layout/pList1" loCatId="list" qsTypeId="urn:microsoft.com/office/officeart/2005/8/quickstyle/simple1" qsCatId="simple" csTypeId="urn:microsoft.com/office/officeart/2005/8/colors/colorful2" csCatId="colorful" phldr="1"/>
      <dgm:spPr/>
      <dgm:t>
        <a:bodyPr/>
        <a:lstStyle/>
        <a:p>
          <a:endParaRPr lang="en-US"/>
        </a:p>
      </dgm:t>
    </dgm:pt>
    <dgm:pt modelId="{182A1F84-236E-44F4-ADEA-703B71958D91}">
      <dgm:prSet phldrT="[Text]"/>
      <dgm:spPr/>
      <dgm:t>
        <a:bodyPr/>
        <a:lstStyle/>
        <a:p>
          <a:r>
            <a:rPr lang="en-US" b="1"/>
            <a:t>Improve communication</a:t>
          </a:r>
        </a:p>
      </dgm:t>
    </dgm:pt>
    <dgm:pt modelId="{2DD1D498-090E-40D6-9802-85AC047E3FE8}" type="parTrans" cxnId="{1662749F-FEDE-4610-B85F-AAFB67792A8D}">
      <dgm:prSet/>
      <dgm:spPr/>
      <dgm:t>
        <a:bodyPr/>
        <a:lstStyle/>
        <a:p>
          <a:endParaRPr lang="en-US"/>
        </a:p>
      </dgm:t>
    </dgm:pt>
    <dgm:pt modelId="{D456226F-BC51-46B3-83D2-471664EE05B3}" type="sibTrans" cxnId="{1662749F-FEDE-4610-B85F-AAFB67792A8D}">
      <dgm:prSet/>
      <dgm:spPr/>
      <dgm:t>
        <a:bodyPr/>
        <a:lstStyle/>
        <a:p>
          <a:endParaRPr lang="en-US"/>
        </a:p>
      </dgm:t>
    </dgm:pt>
    <dgm:pt modelId="{37B300EB-E3FB-4183-9C6E-382B62991E76}">
      <dgm:prSet phldrT="[Text]"/>
      <dgm:spPr/>
      <dgm:t>
        <a:bodyPr/>
        <a:lstStyle/>
        <a:p>
          <a:r>
            <a:rPr lang="en-US" b="1"/>
            <a:t>Expand the capacity of the VUStats team</a:t>
          </a:r>
        </a:p>
      </dgm:t>
    </dgm:pt>
    <dgm:pt modelId="{FA0FD2D7-D232-4AA0-B07A-6C8A0BFCD9FE}" type="parTrans" cxnId="{D5A88573-EE10-4952-BBA1-1CA5E100382F}">
      <dgm:prSet/>
      <dgm:spPr/>
      <dgm:t>
        <a:bodyPr/>
        <a:lstStyle/>
        <a:p>
          <a:endParaRPr lang="en-US"/>
        </a:p>
      </dgm:t>
    </dgm:pt>
    <dgm:pt modelId="{8D1D9464-0901-4BBE-9EB5-B9E7520A6027}" type="sibTrans" cxnId="{D5A88573-EE10-4952-BBA1-1CA5E100382F}">
      <dgm:prSet/>
      <dgm:spPr/>
      <dgm:t>
        <a:bodyPr/>
        <a:lstStyle/>
        <a:p>
          <a:endParaRPr lang="en-US"/>
        </a:p>
      </dgm:t>
    </dgm:pt>
    <dgm:pt modelId="{AD691F8A-CA56-4189-9CD9-85777C9F3598}">
      <dgm:prSet phldrT="[Text]"/>
      <dgm:spPr/>
      <dgm:t>
        <a:bodyPr/>
        <a:lstStyle/>
        <a:p>
          <a:r>
            <a:rPr lang="en-US" b="1"/>
            <a:t>Improve data usability for end users</a:t>
          </a:r>
        </a:p>
      </dgm:t>
    </dgm:pt>
    <dgm:pt modelId="{EEAECD19-B634-46A3-96CF-B6F6D021AE48}" type="parTrans" cxnId="{F6A5DADD-951B-43E2-A774-C09189E68C13}">
      <dgm:prSet/>
      <dgm:spPr/>
      <dgm:t>
        <a:bodyPr/>
        <a:lstStyle/>
        <a:p>
          <a:endParaRPr lang="en-US"/>
        </a:p>
      </dgm:t>
    </dgm:pt>
    <dgm:pt modelId="{54E2D283-7AEE-47D7-89DA-5CB9655D5A6D}" type="sibTrans" cxnId="{F6A5DADD-951B-43E2-A774-C09189E68C13}">
      <dgm:prSet/>
      <dgm:spPr/>
      <dgm:t>
        <a:bodyPr/>
        <a:lstStyle/>
        <a:p>
          <a:endParaRPr lang="en-US"/>
        </a:p>
      </dgm:t>
    </dgm:pt>
    <dgm:pt modelId="{A9F3AE12-C670-4F5C-9591-65D9D80CF18F}">
      <dgm:prSet phldrT="[Text]"/>
      <dgm:spPr/>
      <dgm:t>
        <a:bodyPr/>
        <a:lstStyle/>
        <a:p>
          <a:r>
            <a:rPr lang="en-US" b="1"/>
            <a:t>Address equipment challenges in parks</a:t>
          </a:r>
        </a:p>
      </dgm:t>
    </dgm:pt>
    <dgm:pt modelId="{92BEA241-EB53-4289-A618-EB7A51FB3299}" type="parTrans" cxnId="{B6E14A41-7200-4BD6-81CD-2039761750E4}">
      <dgm:prSet/>
      <dgm:spPr/>
      <dgm:t>
        <a:bodyPr/>
        <a:lstStyle/>
        <a:p>
          <a:endParaRPr lang="en-US"/>
        </a:p>
      </dgm:t>
    </dgm:pt>
    <dgm:pt modelId="{D04381C9-A224-4498-A886-2D3385094F33}" type="sibTrans" cxnId="{B6E14A41-7200-4BD6-81CD-2039761750E4}">
      <dgm:prSet/>
      <dgm:spPr/>
      <dgm:t>
        <a:bodyPr/>
        <a:lstStyle/>
        <a:p>
          <a:endParaRPr lang="en-US"/>
        </a:p>
      </dgm:t>
    </dgm:pt>
    <dgm:pt modelId="{719BC213-5272-47F6-8987-F90392F70CDB}" type="pres">
      <dgm:prSet presAssocID="{2D2CF8C6-83BE-4FDA-8D9A-0EB58A1C10F0}" presName="Name0" presStyleCnt="0">
        <dgm:presLayoutVars>
          <dgm:dir/>
          <dgm:resizeHandles val="exact"/>
        </dgm:presLayoutVars>
      </dgm:prSet>
      <dgm:spPr/>
    </dgm:pt>
    <dgm:pt modelId="{EE1D42B9-3E4C-4EA3-91B6-A3EAB4EE5F9F}" type="pres">
      <dgm:prSet presAssocID="{182A1F84-236E-44F4-ADEA-703B71958D91}" presName="compNode" presStyleCnt="0"/>
      <dgm:spPr/>
    </dgm:pt>
    <dgm:pt modelId="{1A588613-7D79-4233-BAAF-6FBF80B86655}" type="pres">
      <dgm:prSet presAssocID="{182A1F84-236E-44F4-ADEA-703B71958D9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pt>
    <dgm:pt modelId="{40E3C4F2-7164-488A-BC7E-532BFDA0C025}" type="pres">
      <dgm:prSet presAssocID="{182A1F84-236E-44F4-ADEA-703B71958D91}" presName="textRect" presStyleLbl="revTx" presStyleIdx="0" presStyleCnt="4">
        <dgm:presLayoutVars>
          <dgm:bulletEnabled val="1"/>
        </dgm:presLayoutVars>
      </dgm:prSet>
      <dgm:spPr/>
    </dgm:pt>
    <dgm:pt modelId="{296914A4-5AB9-48E7-A194-D0721DB1C673}" type="pres">
      <dgm:prSet presAssocID="{D456226F-BC51-46B3-83D2-471664EE05B3}" presName="sibTrans" presStyleLbl="sibTrans2D1" presStyleIdx="0" presStyleCnt="0"/>
      <dgm:spPr/>
    </dgm:pt>
    <dgm:pt modelId="{67B399A8-5612-4A1D-B24C-BFD72EDC8D0C}" type="pres">
      <dgm:prSet presAssocID="{37B300EB-E3FB-4183-9C6E-382B62991E76}" presName="compNode" presStyleCnt="0"/>
      <dgm:spPr/>
    </dgm:pt>
    <dgm:pt modelId="{8B2CCC2D-8653-4BD6-A099-53943D670323}" type="pres">
      <dgm:prSet presAssocID="{37B300EB-E3FB-4183-9C6E-382B62991E76}" presName="pictRect" presStyleLbl="node1" presStyleIdx="1" presStyleCnt="4" custScaleY="104674" custLinFactX="100000" custLinFactNeighborX="118532" custLinFactNeighborY="-467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dgm:spPr>
      <dgm:extLst>
        <a:ext uri="{E40237B7-FDA0-4F09-8148-C483321AD2D9}">
          <dgm14:cNvPr xmlns:dgm14="http://schemas.microsoft.com/office/drawing/2010/diagram" id="0" name="" descr="Call center with solid fill"/>
        </a:ext>
      </dgm:extLst>
    </dgm:pt>
    <dgm:pt modelId="{5BCD4BDB-04D7-48DB-B92D-4603351BCAE3}" type="pres">
      <dgm:prSet presAssocID="{37B300EB-E3FB-4183-9C6E-382B62991E76}" presName="textRect" presStyleLbl="revTx" presStyleIdx="1" presStyleCnt="4" custLinFactX="100000" custLinFactNeighborX="119656" custLinFactNeighborY="1516">
        <dgm:presLayoutVars>
          <dgm:bulletEnabled val="1"/>
        </dgm:presLayoutVars>
      </dgm:prSet>
      <dgm:spPr/>
    </dgm:pt>
    <dgm:pt modelId="{6EBCE16A-5CE1-4AC1-8B40-D382F0F4C3F9}" type="pres">
      <dgm:prSet presAssocID="{8D1D9464-0901-4BBE-9EB5-B9E7520A6027}" presName="sibTrans" presStyleLbl="sibTrans2D1" presStyleIdx="0" presStyleCnt="0"/>
      <dgm:spPr/>
    </dgm:pt>
    <dgm:pt modelId="{D27F1CC7-1825-438E-A010-EF6DF5F22910}" type="pres">
      <dgm:prSet presAssocID="{AD691F8A-CA56-4189-9CD9-85777C9F3598}" presName="compNode" presStyleCnt="0"/>
      <dgm:spPr/>
    </dgm:pt>
    <dgm:pt modelId="{492B81F8-D577-4E12-96FF-124A8BBE25D4}" type="pres">
      <dgm:prSet presAssocID="{AD691F8A-CA56-4189-9CD9-85777C9F3598}" presName="pictRect" presStyleLbl="node1" presStyleIdx="2" presStyleCnt="4" custScaleY="1012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Programmer female with solid fill"/>
        </a:ext>
      </dgm:extLst>
    </dgm:pt>
    <dgm:pt modelId="{7059309C-FBA4-413B-A6AC-AA4635624556}" type="pres">
      <dgm:prSet presAssocID="{AD691F8A-CA56-4189-9CD9-85777C9F3598}" presName="textRect" presStyleLbl="revTx" presStyleIdx="2" presStyleCnt="4">
        <dgm:presLayoutVars>
          <dgm:bulletEnabled val="1"/>
        </dgm:presLayoutVars>
      </dgm:prSet>
      <dgm:spPr/>
    </dgm:pt>
    <dgm:pt modelId="{27E2C102-2DED-4EBD-A0A4-F121EBB092B6}" type="pres">
      <dgm:prSet presAssocID="{54E2D283-7AEE-47D7-89DA-5CB9655D5A6D}" presName="sibTrans" presStyleLbl="sibTrans2D1" presStyleIdx="0" presStyleCnt="0"/>
      <dgm:spPr/>
    </dgm:pt>
    <dgm:pt modelId="{E30C59B5-E218-4792-8241-4F2C63BF7362}" type="pres">
      <dgm:prSet presAssocID="{A9F3AE12-C670-4F5C-9591-65D9D80CF18F}" presName="compNode" presStyleCnt="0"/>
      <dgm:spPr/>
    </dgm:pt>
    <dgm:pt modelId="{22511919-D84E-481A-BA02-24CD198B0CA6}" type="pres">
      <dgm:prSet presAssocID="{A9F3AE12-C670-4F5C-9591-65D9D80CF18F}" presName="pictRect" presStyleLbl="node1" presStyleIdx="3" presStyleCnt="4" custLinFactX="-100000" custLinFactNeighborX="-122690" custLinFactNeighborY="-326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a:solidFill>
            <a:schemeClr val="bg2"/>
          </a:solidFill>
        </a:ln>
      </dgm:spPr>
      <dgm:extLst>
        <a:ext uri="{E40237B7-FDA0-4F09-8148-C483321AD2D9}">
          <dgm14:cNvPr xmlns:dgm14="http://schemas.microsoft.com/office/drawing/2010/diagram" id="0" name="" descr="Security camera with solid fill"/>
        </a:ext>
      </dgm:extLst>
    </dgm:pt>
    <dgm:pt modelId="{29A30D15-1AF4-4739-8DC4-E18454C73B00}" type="pres">
      <dgm:prSet presAssocID="{A9F3AE12-C670-4F5C-9591-65D9D80CF18F}" presName="textRect" presStyleLbl="revTx" presStyleIdx="3" presStyleCnt="4" custLinFactX="-100000" custLinFactNeighborX="-115218" custLinFactNeighborY="6488">
        <dgm:presLayoutVars>
          <dgm:bulletEnabled val="1"/>
        </dgm:presLayoutVars>
      </dgm:prSet>
      <dgm:spPr/>
    </dgm:pt>
  </dgm:ptLst>
  <dgm:cxnLst>
    <dgm:cxn modelId="{B6E14A41-7200-4BD6-81CD-2039761750E4}" srcId="{2D2CF8C6-83BE-4FDA-8D9A-0EB58A1C10F0}" destId="{A9F3AE12-C670-4F5C-9591-65D9D80CF18F}" srcOrd="3" destOrd="0" parTransId="{92BEA241-EB53-4289-A618-EB7A51FB3299}" sibTransId="{D04381C9-A224-4498-A886-2D3385094F33}"/>
    <dgm:cxn modelId="{D5A88573-EE10-4952-BBA1-1CA5E100382F}" srcId="{2D2CF8C6-83BE-4FDA-8D9A-0EB58A1C10F0}" destId="{37B300EB-E3FB-4183-9C6E-382B62991E76}" srcOrd="1" destOrd="0" parTransId="{FA0FD2D7-D232-4AA0-B07A-6C8A0BFCD9FE}" sibTransId="{8D1D9464-0901-4BBE-9EB5-B9E7520A6027}"/>
    <dgm:cxn modelId="{1B272F55-F9CC-46A6-AB33-9E6E392E2060}" type="presOf" srcId="{182A1F84-236E-44F4-ADEA-703B71958D91}" destId="{40E3C4F2-7164-488A-BC7E-532BFDA0C025}" srcOrd="0" destOrd="0" presId="urn:microsoft.com/office/officeart/2005/8/layout/pList1"/>
    <dgm:cxn modelId="{C920B381-52C4-46E2-89A3-060B3709308B}" type="presOf" srcId="{54E2D283-7AEE-47D7-89DA-5CB9655D5A6D}" destId="{27E2C102-2DED-4EBD-A0A4-F121EBB092B6}" srcOrd="0" destOrd="0" presId="urn:microsoft.com/office/officeart/2005/8/layout/pList1"/>
    <dgm:cxn modelId="{62F58D8E-E583-4D63-9BF2-5C2DC9A46971}" type="presOf" srcId="{37B300EB-E3FB-4183-9C6E-382B62991E76}" destId="{5BCD4BDB-04D7-48DB-B92D-4603351BCAE3}" srcOrd="0" destOrd="0" presId="urn:microsoft.com/office/officeart/2005/8/layout/pList1"/>
    <dgm:cxn modelId="{B25CA18E-7246-487D-BA71-967CA0690D8E}" type="presOf" srcId="{A9F3AE12-C670-4F5C-9591-65D9D80CF18F}" destId="{29A30D15-1AF4-4739-8DC4-E18454C73B00}" srcOrd="0" destOrd="0" presId="urn:microsoft.com/office/officeart/2005/8/layout/pList1"/>
    <dgm:cxn modelId="{13EF2091-CE84-4301-A963-EEF0EEC865D4}" type="presOf" srcId="{8D1D9464-0901-4BBE-9EB5-B9E7520A6027}" destId="{6EBCE16A-5CE1-4AC1-8B40-D382F0F4C3F9}" srcOrd="0" destOrd="0" presId="urn:microsoft.com/office/officeart/2005/8/layout/pList1"/>
    <dgm:cxn modelId="{1662749F-FEDE-4610-B85F-AAFB67792A8D}" srcId="{2D2CF8C6-83BE-4FDA-8D9A-0EB58A1C10F0}" destId="{182A1F84-236E-44F4-ADEA-703B71958D91}" srcOrd="0" destOrd="0" parTransId="{2DD1D498-090E-40D6-9802-85AC047E3FE8}" sibTransId="{D456226F-BC51-46B3-83D2-471664EE05B3}"/>
    <dgm:cxn modelId="{74706BB2-6C0F-4320-9246-E2C978BD9692}" type="presOf" srcId="{2D2CF8C6-83BE-4FDA-8D9A-0EB58A1C10F0}" destId="{719BC213-5272-47F6-8987-F90392F70CDB}" srcOrd="0" destOrd="0" presId="urn:microsoft.com/office/officeart/2005/8/layout/pList1"/>
    <dgm:cxn modelId="{F6A5DADD-951B-43E2-A774-C09189E68C13}" srcId="{2D2CF8C6-83BE-4FDA-8D9A-0EB58A1C10F0}" destId="{AD691F8A-CA56-4189-9CD9-85777C9F3598}" srcOrd="2" destOrd="0" parTransId="{EEAECD19-B634-46A3-96CF-B6F6D021AE48}" sibTransId="{54E2D283-7AEE-47D7-89DA-5CB9655D5A6D}"/>
    <dgm:cxn modelId="{63A21AE7-D35D-4EC1-89BD-B20D9B3A3CDD}" type="presOf" srcId="{D456226F-BC51-46B3-83D2-471664EE05B3}" destId="{296914A4-5AB9-48E7-A194-D0721DB1C673}" srcOrd="0" destOrd="0" presId="urn:microsoft.com/office/officeart/2005/8/layout/pList1"/>
    <dgm:cxn modelId="{025C18E8-B0F6-4683-9F8E-E475B1155AFD}" type="presOf" srcId="{AD691F8A-CA56-4189-9CD9-85777C9F3598}" destId="{7059309C-FBA4-413B-A6AC-AA4635624556}" srcOrd="0" destOrd="0" presId="urn:microsoft.com/office/officeart/2005/8/layout/pList1"/>
    <dgm:cxn modelId="{5102A381-31B1-4B3C-A68A-105FCDC90360}" type="presParOf" srcId="{719BC213-5272-47F6-8987-F90392F70CDB}" destId="{EE1D42B9-3E4C-4EA3-91B6-A3EAB4EE5F9F}" srcOrd="0" destOrd="0" presId="urn:microsoft.com/office/officeart/2005/8/layout/pList1"/>
    <dgm:cxn modelId="{4E73189D-5C5B-4281-BA0E-AB6D2CAFDF09}" type="presParOf" srcId="{EE1D42B9-3E4C-4EA3-91B6-A3EAB4EE5F9F}" destId="{1A588613-7D79-4233-BAAF-6FBF80B86655}" srcOrd="0" destOrd="0" presId="urn:microsoft.com/office/officeart/2005/8/layout/pList1"/>
    <dgm:cxn modelId="{97F034D0-3B38-481A-B6A9-3097CDBAC122}" type="presParOf" srcId="{EE1D42B9-3E4C-4EA3-91B6-A3EAB4EE5F9F}" destId="{40E3C4F2-7164-488A-BC7E-532BFDA0C025}" srcOrd="1" destOrd="0" presId="urn:microsoft.com/office/officeart/2005/8/layout/pList1"/>
    <dgm:cxn modelId="{1C41E1A3-90AB-4815-87EC-98260919C883}" type="presParOf" srcId="{719BC213-5272-47F6-8987-F90392F70CDB}" destId="{296914A4-5AB9-48E7-A194-D0721DB1C673}" srcOrd="1" destOrd="0" presId="urn:microsoft.com/office/officeart/2005/8/layout/pList1"/>
    <dgm:cxn modelId="{B8D7F6D3-CD14-4C0B-8645-0DD4D3FA88CB}" type="presParOf" srcId="{719BC213-5272-47F6-8987-F90392F70CDB}" destId="{67B399A8-5612-4A1D-B24C-BFD72EDC8D0C}" srcOrd="2" destOrd="0" presId="urn:microsoft.com/office/officeart/2005/8/layout/pList1"/>
    <dgm:cxn modelId="{9959E7E6-0401-49E8-AED2-C992E20A0695}" type="presParOf" srcId="{67B399A8-5612-4A1D-B24C-BFD72EDC8D0C}" destId="{8B2CCC2D-8653-4BD6-A099-53943D670323}" srcOrd="0" destOrd="0" presId="urn:microsoft.com/office/officeart/2005/8/layout/pList1"/>
    <dgm:cxn modelId="{504038B3-FCAB-4CB7-AF6A-F35CDEFBF2E4}" type="presParOf" srcId="{67B399A8-5612-4A1D-B24C-BFD72EDC8D0C}" destId="{5BCD4BDB-04D7-48DB-B92D-4603351BCAE3}" srcOrd="1" destOrd="0" presId="urn:microsoft.com/office/officeart/2005/8/layout/pList1"/>
    <dgm:cxn modelId="{CFF3B335-3F73-40AD-8CC1-1DD9518C0506}" type="presParOf" srcId="{719BC213-5272-47F6-8987-F90392F70CDB}" destId="{6EBCE16A-5CE1-4AC1-8B40-D382F0F4C3F9}" srcOrd="3" destOrd="0" presId="urn:microsoft.com/office/officeart/2005/8/layout/pList1"/>
    <dgm:cxn modelId="{3A985F10-7DA5-4541-A89B-7259C79D6B3F}" type="presParOf" srcId="{719BC213-5272-47F6-8987-F90392F70CDB}" destId="{D27F1CC7-1825-438E-A010-EF6DF5F22910}" srcOrd="4" destOrd="0" presId="urn:microsoft.com/office/officeart/2005/8/layout/pList1"/>
    <dgm:cxn modelId="{B4E5472E-1BF1-4E71-8839-148A02C56805}" type="presParOf" srcId="{D27F1CC7-1825-438E-A010-EF6DF5F22910}" destId="{492B81F8-D577-4E12-96FF-124A8BBE25D4}" srcOrd="0" destOrd="0" presId="urn:microsoft.com/office/officeart/2005/8/layout/pList1"/>
    <dgm:cxn modelId="{BB515862-33F0-4463-9016-26C41B0DE6D7}" type="presParOf" srcId="{D27F1CC7-1825-438E-A010-EF6DF5F22910}" destId="{7059309C-FBA4-413B-A6AC-AA4635624556}" srcOrd="1" destOrd="0" presId="urn:microsoft.com/office/officeart/2005/8/layout/pList1"/>
    <dgm:cxn modelId="{F10A5E20-041C-4B64-9A8A-34E05870DAF8}" type="presParOf" srcId="{719BC213-5272-47F6-8987-F90392F70CDB}" destId="{27E2C102-2DED-4EBD-A0A4-F121EBB092B6}" srcOrd="5" destOrd="0" presId="urn:microsoft.com/office/officeart/2005/8/layout/pList1"/>
    <dgm:cxn modelId="{5E6AA058-78B7-4C75-83E8-5D0FB968F82B}" type="presParOf" srcId="{719BC213-5272-47F6-8987-F90392F70CDB}" destId="{E30C59B5-E218-4792-8241-4F2C63BF7362}" srcOrd="6" destOrd="0" presId="urn:microsoft.com/office/officeart/2005/8/layout/pList1"/>
    <dgm:cxn modelId="{895E8F79-6D43-4B06-9685-AFE5D663B2A1}" type="presParOf" srcId="{E30C59B5-E218-4792-8241-4F2C63BF7362}" destId="{22511919-D84E-481A-BA02-24CD198B0CA6}" srcOrd="0" destOrd="0" presId="urn:microsoft.com/office/officeart/2005/8/layout/pList1"/>
    <dgm:cxn modelId="{E8219672-49E1-4FE8-8C4B-F72FF3AB0510}" type="presParOf" srcId="{E30C59B5-E218-4792-8241-4F2C63BF7362}" destId="{29A30D15-1AF4-4739-8DC4-E18454C73B0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25F6C"/>
        </a:solidFill>
      </dgm:spPr>
      <dgm:t>
        <a:bodyPr/>
        <a:lstStyle/>
        <a:p>
          <a:pPr algn="ctr"/>
          <a:r>
            <a:rPr lang="en-US" sz="1800" b="1"/>
            <a:t>Documentation for best equipment on SharePoint </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a:t>Cuts costs incurred from trial-and-error approach to selecting equipment   </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a:t>Saves park staff time researching equipment individually </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a:t>Reduces training time for staff that is frequently on detail</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607025-4349-4E6C-9284-9279E8710CD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3E916D6-E231-4D6C-BDFE-54077BFFF935}">
      <dgm:prSet phldrT="[Text]" custT="1">
        <dgm:style>
          <a:lnRef idx="0">
            <a:scrgbClr r="0" g="0" b="0"/>
          </a:lnRef>
          <a:fillRef idx="0">
            <a:scrgbClr r="0" g="0" b="0"/>
          </a:fillRef>
          <a:effectRef idx="0">
            <a:scrgbClr r="0" g="0" b="0"/>
          </a:effectRef>
          <a:fontRef idx="minor">
            <a:schemeClr val="lt1"/>
          </a:fontRef>
        </dgm:style>
      </dgm:prSet>
      <dgm:spPr>
        <a:solidFill>
          <a:schemeClr val="accent3"/>
        </a:solidFill>
        <a:ln>
          <a:noFill/>
        </a:ln>
      </dgm:spPr>
      <dgm:t>
        <a:bodyPr/>
        <a:lstStyle/>
        <a:p>
          <a:r>
            <a:rPr lang="en-US" sz="4000">
              <a:latin typeface="Candara" panose="020E0502030303020204" pitchFamily="34" charset="0"/>
            </a:rPr>
            <a:t>VUStats Team </a:t>
          </a:r>
        </a:p>
      </dgm:t>
    </dgm:pt>
    <dgm:pt modelId="{9A953EAD-EBF3-4CB3-AC96-CB4CE5A9001E}" type="parTrans" cxnId="{C2CCD550-DFE8-4B40-A251-DFEED11232E5}">
      <dgm:prSet/>
      <dgm:spPr/>
      <dgm:t>
        <a:bodyPr/>
        <a:lstStyle/>
        <a:p>
          <a:endParaRPr lang="en-US">
            <a:latin typeface="Candara" panose="020E0502030303020204" pitchFamily="34" charset="0"/>
          </a:endParaRPr>
        </a:p>
      </dgm:t>
    </dgm:pt>
    <dgm:pt modelId="{65FDDF70-7F38-4BF0-83F3-08E18BAECE7F}" type="sibTrans" cxnId="{C2CCD550-DFE8-4B40-A251-DFEED11232E5}">
      <dgm:prSet/>
      <dgm:spPr/>
      <dgm:t>
        <a:bodyPr/>
        <a:lstStyle/>
        <a:p>
          <a:endParaRPr lang="en-US">
            <a:latin typeface="Candara" panose="020E0502030303020204" pitchFamily="34" charset="0"/>
          </a:endParaRPr>
        </a:p>
      </dgm:t>
    </dgm:pt>
    <dgm:pt modelId="{76426CC2-4B57-4501-B19A-7C8AAE824A13}">
      <dgm:prSet phldrT="[Text]" custT="1"/>
      <dgm:spPr>
        <a:solidFill>
          <a:srgbClr val="3F6245"/>
        </a:solidFill>
      </dgm:spPr>
      <dgm:t>
        <a:bodyPr/>
        <a:lstStyle/>
        <a:p>
          <a:r>
            <a:rPr lang="en-US" sz="2000" b="0">
              <a:latin typeface="Candara"/>
            </a:rPr>
            <a:t>Data utilization and data-driven decision making</a:t>
          </a:r>
        </a:p>
      </dgm:t>
    </dgm:pt>
    <dgm:pt modelId="{3BABBACC-F292-4B87-BD21-79B4B34554F6}" type="parTrans" cxnId="{0183462C-1727-4984-88DE-6B6E0AB67EA1}">
      <dgm:prSet/>
      <dgm:spPr>
        <a:solidFill>
          <a:srgbClr val="3F6245"/>
        </a:solidFill>
      </dgm:spPr>
      <dgm:t>
        <a:bodyPr/>
        <a:lstStyle/>
        <a:p>
          <a:endParaRPr lang="en-US">
            <a:latin typeface="Candara" panose="020E0502030303020204" pitchFamily="34" charset="0"/>
          </a:endParaRPr>
        </a:p>
      </dgm:t>
    </dgm:pt>
    <dgm:pt modelId="{B1DBC929-6D73-403F-8979-91ECFB9E8C08}" type="sibTrans" cxnId="{0183462C-1727-4984-88DE-6B6E0AB67EA1}">
      <dgm:prSet/>
      <dgm:spPr/>
      <dgm:t>
        <a:bodyPr/>
        <a:lstStyle/>
        <a:p>
          <a:endParaRPr lang="en-US">
            <a:latin typeface="Candara" panose="020E0502030303020204" pitchFamily="34" charset="0"/>
          </a:endParaRPr>
        </a:p>
      </dgm:t>
    </dgm:pt>
    <dgm:pt modelId="{19FE27E3-F524-40DA-BD6D-79E96DDC9771}">
      <dgm:prSet phldrT="[Text]" custT="1"/>
      <dgm:spPr>
        <a:solidFill>
          <a:srgbClr val="3F6245"/>
        </a:solidFill>
      </dgm:spPr>
      <dgm:t>
        <a:bodyPr/>
        <a:lstStyle/>
        <a:p>
          <a:r>
            <a:rPr lang="en-US" sz="2000" b="0">
              <a:latin typeface="Candara"/>
            </a:rPr>
            <a:t>Data quality</a:t>
          </a:r>
        </a:p>
      </dgm:t>
    </dgm:pt>
    <dgm:pt modelId="{12105CC3-6DE9-4E41-92C4-64C459367A95}" type="parTrans" cxnId="{35A31831-4422-46EA-951E-7E78EBCFE805}">
      <dgm:prSet/>
      <dgm:spPr/>
      <dgm:t>
        <a:bodyPr/>
        <a:lstStyle/>
        <a:p>
          <a:endParaRPr lang="en-US">
            <a:latin typeface="Candara" panose="020E0502030303020204" pitchFamily="34" charset="0"/>
          </a:endParaRPr>
        </a:p>
      </dgm:t>
    </dgm:pt>
    <dgm:pt modelId="{C11038EA-F0DF-47F7-82B3-6993C7F037CD}" type="sibTrans" cxnId="{35A31831-4422-46EA-951E-7E78EBCFE805}">
      <dgm:prSet/>
      <dgm:spPr/>
      <dgm:t>
        <a:bodyPr/>
        <a:lstStyle/>
        <a:p>
          <a:endParaRPr lang="en-US">
            <a:latin typeface="Candara" panose="020E0502030303020204" pitchFamily="34" charset="0"/>
          </a:endParaRPr>
        </a:p>
      </dgm:t>
    </dgm:pt>
    <dgm:pt modelId="{A048B38A-DCD6-49EF-8209-768903B5E5F3}">
      <dgm:prSet phldrT="[Text]" custT="1"/>
      <dgm:spPr>
        <a:solidFill>
          <a:srgbClr val="3F6245"/>
        </a:solidFill>
      </dgm:spPr>
      <dgm:t>
        <a:bodyPr/>
        <a:lstStyle/>
        <a:p>
          <a:r>
            <a:rPr lang="en-US" sz="2000" b="0">
              <a:latin typeface="Candara"/>
            </a:rPr>
            <a:t>Data collection and operations</a:t>
          </a:r>
        </a:p>
      </dgm:t>
    </dgm:pt>
    <dgm:pt modelId="{AC9CFD10-7DB9-4AC4-87E7-11026C36A898}" type="parTrans" cxnId="{1C4B7C7C-1F9B-4949-BA5A-A8CF299CA45D}">
      <dgm:prSet/>
      <dgm:spPr>
        <a:solidFill>
          <a:srgbClr val="3F6245"/>
        </a:solidFill>
      </dgm:spPr>
      <dgm:t>
        <a:bodyPr/>
        <a:lstStyle/>
        <a:p>
          <a:endParaRPr lang="en-US">
            <a:latin typeface="Candara" panose="020E0502030303020204" pitchFamily="34" charset="0"/>
          </a:endParaRPr>
        </a:p>
      </dgm:t>
    </dgm:pt>
    <dgm:pt modelId="{9AB93266-C1B8-446A-820C-3C9DF79FE7EF}" type="sibTrans" cxnId="{1C4B7C7C-1F9B-4949-BA5A-A8CF299CA45D}">
      <dgm:prSet/>
      <dgm:spPr/>
      <dgm:t>
        <a:bodyPr/>
        <a:lstStyle/>
        <a:p>
          <a:endParaRPr lang="en-US">
            <a:latin typeface="Candara" panose="020E0502030303020204" pitchFamily="34" charset="0"/>
          </a:endParaRPr>
        </a:p>
      </dgm:t>
    </dgm:pt>
    <dgm:pt modelId="{C080D740-5B13-47C4-B642-BB5307E6C681}" type="pres">
      <dgm:prSet presAssocID="{2D607025-4349-4E6C-9284-9279E8710CD9}" presName="Name0" presStyleCnt="0">
        <dgm:presLayoutVars>
          <dgm:chPref val="1"/>
          <dgm:dir/>
          <dgm:animOne val="branch"/>
          <dgm:animLvl val="lvl"/>
          <dgm:resizeHandles val="exact"/>
        </dgm:presLayoutVars>
      </dgm:prSet>
      <dgm:spPr/>
    </dgm:pt>
    <dgm:pt modelId="{2281EE7D-2D15-4F19-8FF9-D46995959D7F}" type="pres">
      <dgm:prSet presAssocID="{73E916D6-E231-4D6C-BDFE-54077BFFF935}" presName="root1" presStyleCnt="0"/>
      <dgm:spPr/>
    </dgm:pt>
    <dgm:pt modelId="{28232851-23E8-471F-9B48-BA4FBBBD8BDA}" type="pres">
      <dgm:prSet presAssocID="{73E916D6-E231-4D6C-BDFE-54077BFFF935}" presName="LevelOneTextNode" presStyleLbl="node0" presStyleIdx="0" presStyleCnt="1">
        <dgm:presLayoutVars>
          <dgm:chPref val="3"/>
        </dgm:presLayoutVars>
      </dgm:prSet>
      <dgm:spPr/>
    </dgm:pt>
    <dgm:pt modelId="{D1FA62EF-FF1A-438F-A3C1-800EA38B86DF}" type="pres">
      <dgm:prSet presAssocID="{73E916D6-E231-4D6C-BDFE-54077BFFF935}" presName="level2hierChild" presStyleCnt="0"/>
      <dgm:spPr/>
    </dgm:pt>
    <dgm:pt modelId="{0A7713D7-1589-4B0A-B33B-087654505385}" type="pres">
      <dgm:prSet presAssocID="{3BABBACC-F292-4B87-BD21-79B4B34554F6}" presName="conn2-1" presStyleLbl="parChTrans1D2" presStyleIdx="0" presStyleCnt="3"/>
      <dgm:spPr/>
    </dgm:pt>
    <dgm:pt modelId="{9E7C5F0C-4FB0-4AB5-BFC8-5D90EEBB05AC}" type="pres">
      <dgm:prSet presAssocID="{3BABBACC-F292-4B87-BD21-79B4B34554F6}" presName="connTx" presStyleLbl="parChTrans1D2" presStyleIdx="0" presStyleCnt="3"/>
      <dgm:spPr/>
    </dgm:pt>
    <dgm:pt modelId="{F5D88E39-7667-4134-8101-97F867C0925A}" type="pres">
      <dgm:prSet presAssocID="{76426CC2-4B57-4501-B19A-7C8AAE824A13}" presName="root2" presStyleCnt="0"/>
      <dgm:spPr/>
    </dgm:pt>
    <dgm:pt modelId="{EA2F4D68-D747-407C-8E9E-5A9CCF025935}" type="pres">
      <dgm:prSet presAssocID="{76426CC2-4B57-4501-B19A-7C8AAE824A13}" presName="LevelTwoTextNode" presStyleLbl="node2" presStyleIdx="0" presStyleCnt="3">
        <dgm:presLayoutVars>
          <dgm:chPref val="3"/>
        </dgm:presLayoutVars>
      </dgm:prSet>
      <dgm:spPr/>
    </dgm:pt>
    <dgm:pt modelId="{394ECB69-B322-4992-A590-5595925D1EFB}" type="pres">
      <dgm:prSet presAssocID="{76426CC2-4B57-4501-B19A-7C8AAE824A13}" presName="level3hierChild" presStyleCnt="0"/>
      <dgm:spPr/>
    </dgm:pt>
    <dgm:pt modelId="{36E80358-FA55-4582-9BFC-E75F5D7CB83D}" type="pres">
      <dgm:prSet presAssocID="{12105CC3-6DE9-4E41-92C4-64C459367A95}" presName="conn2-1" presStyleLbl="parChTrans1D2" presStyleIdx="1" presStyleCnt="3"/>
      <dgm:spPr/>
    </dgm:pt>
    <dgm:pt modelId="{1347193D-9A06-4DB6-A524-7423CF71EE6D}" type="pres">
      <dgm:prSet presAssocID="{12105CC3-6DE9-4E41-92C4-64C459367A95}" presName="connTx" presStyleLbl="parChTrans1D2" presStyleIdx="1" presStyleCnt="3"/>
      <dgm:spPr/>
    </dgm:pt>
    <dgm:pt modelId="{0A3CDC44-8C2A-4FCF-AE5A-C8BEFCE80C5A}" type="pres">
      <dgm:prSet presAssocID="{19FE27E3-F524-40DA-BD6D-79E96DDC9771}" presName="root2" presStyleCnt="0"/>
      <dgm:spPr/>
    </dgm:pt>
    <dgm:pt modelId="{6D8DFD8E-7E1F-4401-9C88-3E97F653A405}" type="pres">
      <dgm:prSet presAssocID="{19FE27E3-F524-40DA-BD6D-79E96DDC9771}" presName="LevelTwoTextNode" presStyleLbl="node2" presStyleIdx="1" presStyleCnt="3">
        <dgm:presLayoutVars>
          <dgm:chPref val="3"/>
        </dgm:presLayoutVars>
      </dgm:prSet>
      <dgm:spPr/>
    </dgm:pt>
    <dgm:pt modelId="{DE6C1D05-76DB-4A6A-96ED-FB3F3E765661}" type="pres">
      <dgm:prSet presAssocID="{19FE27E3-F524-40DA-BD6D-79E96DDC9771}" presName="level3hierChild" presStyleCnt="0"/>
      <dgm:spPr/>
    </dgm:pt>
    <dgm:pt modelId="{2A32B019-E61A-45D4-B350-F00E0B87F83D}" type="pres">
      <dgm:prSet presAssocID="{AC9CFD10-7DB9-4AC4-87E7-11026C36A898}" presName="conn2-1" presStyleLbl="parChTrans1D2" presStyleIdx="2" presStyleCnt="3"/>
      <dgm:spPr/>
    </dgm:pt>
    <dgm:pt modelId="{D2A545AD-14FB-4B6A-AE98-57B35E046784}" type="pres">
      <dgm:prSet presAssocID="{AC9CFD10-7DB9-4AC4-87E7-11026C36A898}" presName="connTx" presStyleLbl="parChTrans1D2" presStyleIdx="2" presStyleCnt="3"/>
      <dgm:spPr/>
    </dgm:pt>
    <dgm:pt modelId="{09B9F196-6F9D-4DC5-B529-770F85EA4892}" type="pres">
      <dgm:prSet presAssocID="{A048B38A-DCD6-49EF-8209-768903B5E5F3}" presName="root2" presStyleCnt="0"/>
      <dgm:spPr/>
    </dgm:pt>
    <dgm:pt modelId="{0F3AE67C-7F63-4445-84FF-FD0A160CBCAA}" type="pres">
      <dgm:prSet presAssocID="{A048B38A-DCD6-49EF-8209-768903B5E5F3}" presName="LevelTwoTextNode" presStyleLbl="node2" presStyleIdx="2" presStyleCnt="3">
        <dgm:presLayoutVars>
          <dgm:chPref val="3"/>
        </dgm:presLayoutVars>
      </dgm:prSet>
      <dgm:spPr/>
    </dgm:pt>
    <dgm:pt modelId="{5C4D9419-075E-40F4-9EE9-9C304679171E}" type="pres">
      <dgm:prSet presAssocID="{A048B38A-DCD6-49EF-8209-768903B5E5F3}" presName="level3hierChild" presStyleCnt="0"/>
      <dgm:spPr/>
    </dgm:pt>
  </dgm:ptLst>
  <dgm:cxnLst>
    <dgm:cxn modelId="{CE06DD10-CE7A-44E4-B28B-3D94A17E02F4}" type="presOf" srcId="{3BABBACC-F292-4B87-BD21-79B4B34554F6}" destId="{0A7713D7-1589-4B0A-B33B-087654505385}" srcOrd="0" destOrd="0" presId="urn:microsoft.com/office/officeart/2008/layout/HorizontalMultiLevelHierarchy"/>
    <dgm:cxn modelId="{0183462C-1727-4984-88DE-6B6E0AB67EA1}" srcId="{73E916D6-E231-4D6C-BDFE-54077BFFF935}" destId="{76426CC2-4B57-4501-B19A-7C8AAE824A13}" srcOrd="0" destOrd="0" parTransId="{3BABBACC-F292-4B87-BD21-79B4B34554F6}" sibTransId="{B1DBC929-6D73-403F-8979-91ECFB9E8C08}"/>
    <dgm:cxn modelId="{35A31831-4422-46EA-951E-7E78EBCFE805}" srcId="{73E916D6-E231-4D6C-BDFE-54077BFFF935}" destId="{19FE27E3-F524-40DA-BD6D-79E96DDC9771}" srcOrd="1" destOrd="0" parTransId="{12105CC3-6DE9-4E41-92C4-64C459367A95}" sibTransId="{C11038EA-F0DF-47F7-82B3-6993C7F037CD}"/>
    <dgm:cxn modelId="{CA4A1144-3AC4-4F1E-9968-4CAC3202049D}" type="presOf" srcId="{3BABBACC-F292-4B87-BD21-79B4B34554F6}" destId="{9E7C5F0C-4FB0-4AB5-BFC8-5D90EEBB05AC}" srcOrd="1" destOrd="0" presId="urn:microsoft.com/office/officeart/2008/layout/HorizontalMultiLevelHierarchy"/>
    <dgm:cxn modelId="{5620D044-E0DB-4292-A55D-04F5ECFDDA80}" type="presOf" srcId="{AC9CFD10-7DB9-4AC4-87E7-11026C36A898}" destId="{2A32B019-E61A-45D4-B350-F00E0B87F83D}" srcOrd="0" destOrd="0" presId="urn:microsoft.com/office/officeart/2008/layout/HorizontalMultiLevelHierarchy"/>
    <dgm:cxn modelId="{C2CCD550-DFE8-4B40-A251-DFEED11232E5}" srcId="{2D607025-4349-4E6C-9284-9279E8710CD9}" destId="{73E916D6-E231-4D6C-BDFE-54077BFFF935}" srcOrd="0" destOrd="0" parTransId="{9A953EAD-EBF3-4CB3-AC96-CB4CE5A9001E}" sibTransId="{65FDDF70-7F38-4BF0-83F3-08E18BAECE7F}"/>
    <dgm:cxn modelId="{1C4B7C7C-1F9B-4949-BA5A-A8CF299CA45D}" srcId="{73E916D6-E231-4D6C-BDFE-54077BFFF935}" destId="{A048B38A-DCD6-49EF-8209-768903B5E5F3}" srcOrd="2" destOrd="0" parTransId="{AC9CFD10-7DB9-4AC4-87E7-11026C36A898}" sibTransId="{9AB93266-C1B8-446A-820C-3C9DF79FE7EF}"/>
    <dgm:cxn modelId="{7AAC228C-F05B-422F-872F-DB4F5A7B03A1}" type="presOf" srcId="{12105CC3-6DE9-4E41-92C4-64C459367A95}" destId="{36E80358-FA55-4582-9BFC-E75F5D7CB83D}" srcOrd="0" destOrd="0" presId="urn:microsoft.com/office/officeart/2008/layout/HorizontalMultiLevelHierarchy"/>
    <dgm:cxn modelId="{D0DBA08C-66A4-46D9-A0BB-E6FF4B31D119}" type="presOf" srcId="{76426CC2-4B57-4501-B19A-7C8AAE824A13}" destId="{EA2F4D68-D747-407C-8E9E-5A9CCF025935}" srcOrd="0" destOrd="0" presId="urn:microsoft.com/office/officeart/2008/layout/HorizontalMultiLevelHierarchy"/>
    <dgm:cxn modelId="{DFB0D49D-60AF-4FC6-9327-305DFBF03AC3}" type="presOf" srcId="{19FE27E3-F524-40DA-BD6D-79E96DDC9771}" destId="{6D8DFD8E-7E1F-4401-9C88-3E97F653A405}" srcOrd="0" destOrd="0" presId="urn:microsoft.com/office/officeart/2008/layout/HorizontalMultiLevelHierarchy"/>
    <dgm:cxn modelId="{B4F8C5CB-3BAB-47C8-AFF9-C78882AB3C9A}" type="presOf" srcId="{AC9CFD10-7DB9-4AC4-87E7-11026C36A898}" destId="{D2A545AD-14FB-4B6A-AE98-57B35E046784}" srcOrd="1" destOrd="0" presId="urn:microsoft.com/office/officeart/2008/layout/HorizontalMultiLevelHierarchy"/>
    <dgm:cxn modelId="{D8C107D0-E037-4BAD-8058-C128F4965A1C}" type="presOf" srcId="{2D607025-4349-4E6C-9284-9279E8710CD9}" destId="{C080D740-5B13-47C4-B642-BB5307E6C681}" srcOrd="0" destOrd="0" presId="urn:microsoft.com/office/officeart/2008/layout/HorizontalMultiLevelHierarchy"/>
    <dgm:cxn modelId="{9EC734E0-7FCC-4EAC-B7DC-BEC17B9EAE84}" type="presOf" srcId="{73E916D6-E231-4D6C-BDFE-54077BFFF935}" destId="{28232851-23E8-471F-9B48-BA4FBBBD8BDA}" srcOrd="0" destOrd="0" presId="urn:microsoft.com/office/officeart/2008/layout/HorizontalMultiLevelHierarchy"/>
    <dgm:cxn modelId="{0664E0F7-A9B1-4B5F-B7EE-5F126658C43F}" type="presOf" srcId="{A048B38A-DCD6-49EF-8209-768903B5E5F3}" destId="{0F3AE67C-7F63-4445-84FF-FD0A160CBCAA}" srcOrd="0" destOrd="0" presId="urn:microsoft.com/office/officeart/2008/layout/HorizontalMultiLevelHierarchy"/>
    <dgm:cxn modelId="{226C5AFA-18FB-463C-B69F-FD342FE6526D}" type="presOf" srcId="{12105CC3-6DE9-4E41-92C4-64C459367A95}" destId="{1347193D-9A06-4DB6-A524-7423CF71EE6D}" srcOrd="1" destOrd="0" presId="urn:microsoft.com/office/officeart/2008/layout/HorizontalMultiLevelHierarchy"/>
    <dgm:cxn modelId="{774172D2-3C34-4441-BF27-A760BA90A40F}" type="presParOf" srcId="{C080D740-5B13-47C4-B642-BB5307E6C681}" destId="{2281EE7D-2D15-4F19-8FF9-D46995959D7F}" srcOrd="0" destOrd="0" presId="urn:microsoft.com/office/officeart/2008/layout/HorizontalMultiLevelHierarchy"/>
    <dgm:cxn modelId="{DE7E86CC-448C-4281-8C98-E08AECF7DE1F}" type="presParOf" srcId="{2281EE7D-2D15-4F19-8FF9-D46995959D7F}" destId="{28232851-23E8-471F-9B48-BA4FBBBD8BDA}" srcOrd="0" destOrd="0" presId="urn:microsoft.com/office/officeart/2008/layout/HorizontalMultiLevelHierarchy"/>
    <dgm:cxn modelId="{97715FEF-C62F-4325-8BC9-E280C2189197}" type="presParOf" srcId="{2281EE7D-2D15-4F19-8FF9-D46995959D7F}" destId="{D1FA62EF-FF1A-438F-A3C1-800EA38B86DF}" srcOrd="1" destOrd="0" presId="urn:microsoft.com/office/officeart/2008/layout/HorizontalMultiLevelHierarchy"/>
    <dgm:cxn modelId="{F573FC5F-70B7-4F23-806B-C688ED923227}" type="presParOf" srcId="{D1FA62EF-FF1A-438F-A3C1-800EA38B86DF}" destId="{0A7713D7-1589-4B0A-B33B-087654505385}" srcOrd="0" destOrd="0" presId="urn:microsoft.com/office/officeart/2008/layout/HorizontalMultiLevelHierarchy"/>
    <dgm:cxn modelId="{361A486E-3018-451B-9253-65B38ADA758F}" type="presParOf" srcId="{0A7713D7-1589-4B0A-B33B-087654505385}" destId="{9E7C5F0C-4FB0-4AB5-BFC8-5D90EEBB05AC}" srcOrd="0" destOrd="0" presId="urn:microsoft.com/office/officeart/2008/layout/HorizontalMultiLevelHierarchy"/>
    <dgm:cxn modelId="{65B51A72-DF21-418D-8B6D-5C98C667B02A}" type="presParOf" srcId="{D1FA62EF-FF1A-438F-A3C1-800EA38B86DF}" destId="{F5D88E39-7667-4134-8101-97F867C0925A}" srcOrd="1" destOrd="0" presId="urn:microsoft.com/office/officeart/2008/layout/HorizontalMultiLevelHierarchy"/>
    <dgm:cxn modelId="{75F3133F-2A3F-44A7-BDE7-F1C17BCA8F62}" type="presParOf" srcId="{F5D88E39-7667-4134-8101-97F867C0925A}" destId="{EA2F4D68-D747-407C-8E9E-5A9CCF025935}" srcOrd="0" destOrd="0" presId="urn:microsoft.com/office/officeart/2008/layout/HorizontalMultiLevelHierarchy"/>
    <dgm:cxn modelId="{D3595F1F-19EC-460A-9E0D-CA1A249EEB9C}" type="presParOf" srcId="{F5D88E39-7667-4134-8101-97F867C0925A}" destId="{394ECB69-B322-4992-A590-5595925D1EFB}" srcOrd="1" destOrd="0" presId="urn:microsoft.com/office/officeart/2008/layout/HorizontalMultiLevelHierarchy"/>
    <dgm:cxn modelId="{FD967989-EC99-4B12-BDA0-C2DE2A57B6B3}" type="presParOf" srcId="{D1FA62EF-FF1A-438F-A3C1-800EA38B86DF}" destId="{36E80358-FA55-4582-9BFC-E75F5D7CB83D}" srcOrd="2" destOrd="0" presId="urn:microsoft.com/office/officeart/2008/layout/HorizontalMultiLevelHierarchy"/>
    <dgm:cxn modelId="{71AFC816-66F2-42E3-B4AB-7A1601DB88BF}" type="presParOf" srcId="{36E80358-FA55-4582-9BFC-E75F5D7CB83D}" destId="{1347193D-9A06-4DB6-A524-7423CF71EE6D}" srcOrd="0" destOrd="0" presId="urn:microsoft.com/office/officeart/2008/layout/HorizontalMultiLevelHierarchy"/>
    <dgm:cxn modelId="{FAD81C44-EC9B-44BB-AD3C-E8586D28D874}" type="presParOf" srcId="{D1FA62EF-FF1A-438F-A3C1-800EA38B86DF}" destId="{0A3CDC44-8C2A-4FCF-AE5A-C8BEFCE80C5A}" srcOrd="3" destOrd="0" presId="urn:microsoft.com/office/officeart/2008/layout/HorizontalMultiLevelHierarchy"/>
    <dgm:cxn modelId="{6532B881-C9B2-4519-9C1D-11A06CD24B2D}" type="presParOf" srcId="{0A3CDC44-8C2A-4FCF-AE5A-C8BEFCE80C5A}" destId="{6D8DFD8E-7E1F-4401-9C88-3E97F653A405}" srcOrd="0" destOrd="0" presId="urn:microsoft.com/office/officeart/2008/layout/HorizontalMultiLevelHierarchy"/>
    <dgm:cxn modelId="{18A51E5A-BE02-487F-9F9C-1142DEB6D8A6}" type="presParOf" srcId="{0A3CDC44-8C2A-4FCF-AE5A-C8BEFCE80C5A}" destId="{DE6C1D05-76DB-4A6A-96ED-FB3F3E765661}" srcOrd="1" destOrd="0" presId="urn:microsoft.com/office/officeart/2008/layout/HorizontalMultiLevelHierarchy"/>
    <dgm:cxn modelId="{6997391E-704B-42B3-AA9E-FFAA55872F5C}" type="presParOf" srcId="{D1FA62EF-FF1A-438F-A3C1-800EA38B86DF}" destId="{2A32B019-E61A-45D4-B350-F00E0B87F83D}" srcOrd="4" destOrd="0" presId="urn:microsoft.com/office/officeart/2008/layout/HorizontalMultiLevelHierarchy"/>
    <dgm:cxn modelId="{56BD80DE-C744-487F-AD32-1A2092BA3A0A}" type="presParOf" srcId="{2A32B019-E61A-45D4-B350-F00E0B87F83D}" destId="{D2A545AD-14FB-4B6A-AE98-57B35E046784}" srcOrd="0" destOrd="0" presId="urn:microsoft.com/office/officeart/2008/layout/HorizontalMultiLevelHierarchy"/>
    <dgm:cxn modelId="{D7425DF1-84B3-46BC-950F-92A7E96D853E}" type="presParOf" srcId="{D1FA62EF-FF1A-438F-A3C1-800EA38B86DF}" destId="{09B9F196-6F9D-4DC5-B529-770F85EA4892}" srcOrd="5" destOrd="0" presId="urn:microsoft.com/office/officeart/2008/layout/HorizontalMultiLevelHierarchy"/>
    <dgm:cxn modelId="{F888EA20-7517-4BA0-8FFC-A3AE475D411C}" type="presParOf" srcId="{09B9F196-6F9D-4DC5-B529-770F85EA4892}" destId="{0F3AE67C-7F63-4445-84FF-FD0A160CBCAA}" srcOrd="0" destOrd="0" presId="urn:microsoft.com/office/officeart/2008/layout/HorizontalMultiLevelHierarchy"/>
    <dgm:cxn modelId="{6ED8CD2C-B2C4-4C85-AC30-20018D66BE2C}" type="presParOf" srcId="{09B9F196-6F9D-4DC5-B529-770F85EA4892}" destId="{5C4D9419-075E-40F4-9EE9-9C304679171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4E5D46"/>
        </a:solidFill>
      </dgm:spPr>
      <dgm:t>
        <a:bodyPr/>
        <a:lstStyle/>
        <a:p>
          <a:pPr algn="ctr"/>
          <a:r>
            <a:rPr lang="en-US" sz="1800" b="1"/>
            <a:t>Share documentation for best equipment on SharePoint.</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Cuts costs incurred from trial-and-error approach to selecting equipment.</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Saves park staff time researching equipment individually.</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Reduces training time for staff that is frequently on detail.</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4E5D46"/>
        </a:solidFill>
      </dgm:spPr>
      <dgm:t>
        <a:bodyPr/>
        <a:lstStyle/>
        <a:p>
          <a:pPr algn="ctr"/>
          <a:r>
            <a:rPr lang="en-US" sz="1800" b="1"/>
            <a:t>Evaluate and share strategies for avoiding equipment vandalism.</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Cuts costs incurred from replacing equipment. </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pPr rtl="0"/>
          <a:r>
            <a:rPr lang="en-US" sz="1800" b="0"/>
            <a:t>Saves park staff time </a:t>
          </a:r>
          <a:r>
            <a:rPr lang="en-US" sz="1800" b="0">
              <a:latin typeface="Candara" panose="020E0502030303020204"/>
            </a:rPr>
            <a:t>replacing and repairing </a:t>
          </a:r>
          <a:r>
            <a:rPr lang="en-US" sz="1800" b="0"/>
            <a:t> equipment.</a:t>
          </a:r>
          <a:r>
            <a:rPr lang="en-US" sz="1800" b="0">
              <a:latin typeface="Candara" panose="020E0502030303020204"/>
            </a:rPr>
            <a:t> </a:t>
          </a:r>
          <a:endParaRPr lang="en-US" sz="1800" b="0"/>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2"/>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2">
        <dgm:presLayoutVars>
          <dgm:chPref val="3"/>
        </dgm:presLayoutVars>
      </dgm:prSet>
      <dgm:spPr/>
    </dgm:pt>
    <dgm:pt modelId="{22BC129B-1C12-4E3D-BFE4-07AB9512DF9C}" type="pres">
      <dgm:prSet presAssocID="{7C75AE52-B2B4-44ED-98AE-C527A0582225}" presName="rootConnector" presStyleLbl="node2" presStyleIdx="0" presStyleCnt="2"/>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2"/>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2" custScaleY="125041">
        <dgm:presLayoutVars>
          <dgm:chPref val="3"/>
        </dgm:presLayoutVars>
      </dgm:prSet>
      <dgm:spPr/>
    </dgm:pt>
    <dgm:pt modelId="{618BD080-A458-4583-AEFC-C5B8665877DB}" type="pres">
      <dgm:prSet presAssocID="{6C5447CB-6273-4AD1-8E74-A599B20393C3}" presName="rootConnector" presStyleLbl="node2" presStyleIdx="1" presStyleCnt="2"/>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4E5D46"/>
        </a:solidFill>
      </dgm:spPr>
      <dgm:t>
        <a:bodyPr/>
        <a:lstStyle/>
        <a:p>
          <a:pPr algn="ctr"/>
          <a:r>
            <a:rPr lang="en-US" sz="1800" b="1"/>
            <a:t>Provide a resource outlining options for securing equipment funding.</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6C5447CB-6273-4AD1-8E74-A599B20393C3}">
      <dgm:prSet phldrT="[Text]" custT="1"/>
      <dgm:spPr>
        <a:solidFill>
          <a:srgbClr val="7F7F7F"/>
        </a:solidFill>
      </dgm:spPr>
      <dgm:t>
        <a:bodyPr/>
        <a:lstStyle/>
        <a:p>
          <a:r>
            <a:rPr lang="en-US" sz="1800" b="0"/>
            <a:t>Ensures parks have functioning equipment for capturing accurate visitation. </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A9B1CCFD-F552-48C1-9E69-3C30D3B0B2AE}">
      <dgm:prSet phldrT="[Text]" custT="1"/>
      <dgm:spPr>
        <a:solidFill>
          <a:srgbClr val="7F7F7F"/>
        </a:solidFill>
      </dgm:spPr>
      <dgm:t>
        <a:bodyPr/>
        <a:lstStyle/>
        <a:p>
          <a:r>
            <a:rPr lang="en-US" sz="1800" b="0"/>
            <a:t>Saves park staff time in individually researching equipment. </a:t>
          </a:r>
        </a:p>
      </dgm:t>
    </dgm:pt>
    <dgm:pt modelId="{607A760F-5BC2-4C76-9E69-29E2C39A1EC2}" type="parTrans" cxnId="{C249B777-3A91-49A7-8CDE-47411144B77A}">
      <dgm:prSet/>
      <dgm:spPr>
        <a:ln>
          <a:solidFill>
            <a:srgbClr val="7F7F7F"/>
          </a:solidFill>
        </a:ln>
      </dgm:spPr>
      <dgm:t>
        <a:bodyPr/>
        <a:lstStyle/>
        <a:p>
          <a:endParaRPr lang="en-US"/>
        </a:p>
      </dgm:t>
    </dgm:pt>
    <dgm:pt modelId="{FA83A03F-23CC-426D-8C7C-D7A78C1587FA}" type="sibTrans" cxnId="{C249B777-3A91-49A7-8CDE-47411144B77A}">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0DC5C53B-5B25-4DCC-8E86-EEFCE2749E53}" type="pres">
      <dgm:prSet presAssocID="{05457B8B-FC35-4C69-B7F4-C6E38DDD8517}" presName="Name64" presStyleLbl="parChTrans1D2" presStyleIdx="0" presStyleCnt="2"/>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0" presStyleCnt="2" custScaleY="125041">
        <dgm:presLayoutVars>
          <dgm:chPref val="3"/>
        </dgm:presLayoutVars>
      </dgm:prSet>
      <dgm:spPr/>
    </dgm:pt>
    <dgm:pt modelId="{618BD080-A458-4583-AEFC-C5B8665877DB}" type="pres">
      <dgm:prSet presAssocID="{6C5447CB-6273-4AD1-8E74-A599B20393C3}" presName="rootConnector" presStyleLbl="node2" presStyleIdx="0" presStyleCnt="2"/>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17531C98-FDF3-40E5-800F-11AC27001FAE}" type="pres">
      <dgm:prSet presAssocID="{607A760F-5BC2-4C76-9E69-29E2C39A1EC2}" presName="Name64" presStyleLbl="parChTrans1D2" presStyleIdx="1" presStyleCnt="2"/>
      <dgm:spPr/>
    </dgm:pt>
    <dgm:pt modelId="{BD02FB15-2353-451C-8552-537CD951C862}" type="pres">
      <dgm:prSet presAssocID="{A9B1CCFD-F552-48C1-9E69-3C30D3B0B2AE}" presName="hierRoot2" presStyleCnt="0">
        <dgm:presLayoutVars>
          <dgm:hierBranch val="init"/>
        </dgm:presLayoutVars>
      </dgm:prSet>
      <dgm:spPr/>
    </dgm:pt>
    <dgm:pt modelId="{74420AB1-08E1-4A13-B543-4A0EEECC0A44}" type="pres">
      <dgm:prSet presAssocID="{A9B1CCFD-F552-48C1-9E69-3C30D3B0B2AE}" presName="rootComposite" presStyleCnt="0"/>
      <dgm:spPr/>
    </dgm:pt>
    <dgm:pt modelId="{B8CFA186-DEC8-441A-9F1E-2FBC47E36616}" type="pres">
      <dgm:prSet presAssocID="{A9B1CCFD-F552-48C1-9E69-3C30D3B0B2AE}" presName="rootText" presStyleLbl="node2" presStyleIdx="1" presStyleCnt="2">
        <dgm:presLayoutVars>
          <dgm:chPref val="3"/>
        </dgm:presLayoutVars>
      </dgm:prSet>
      <dgm:spPr/>
    </dgm:pt>
    <dgm:pt modelId="{A13DD250-3178-45A1-B020-26100003D025}" type="pres">
      <dgm:prSet presAssocID="{A9B1CCFD-F552-48C1-9E69-3C30D3B0B2AE}" presName="rootConnector" presStyleLbl="node2" presStyleIdx="1" presStyleCnt="2"/>
      <dgm:spPr/>
    </dgm:pt>
    <dgm:pt modelId="{6CC29BDF-30CA-468A-B9F5-1093C59FF268}" type="pres">
      <dgm:prSet presAssocID="{A9B1CCFD-F552-48C1-9E69-3C30D3B0B2AE}" presName="hierChild4" presStyleCnt="0"/>
      <dgm:spPr/>
    </dgm:pt>
    <dgm:pt modelId="{C45ACEE5-6285-4A34-A985-65605E42426B}" type="pres">
      <dgm:prSet presAssocID="{A9B1CCFD-F552-48C1-9E69-3C30D3B0B2AE}"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1A849260-12B0-4DA2-B0E5-8E24B9CDB7D2}" type="presOf" srcId="{607A760F-5BC2-4C76-9E69-29E2C39A1EC2}" destId="{17531C98-FDF3-40E5-800F-11AC27001FAE}" srcOrd="0"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0"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C249B777-3A91-49A7-8CDE-47411144B77A}" srcId="{626C96DC-D9E9-49E9-A557-404347AAD0E6}" destId="{A9B1CCFD-F552-48C1-9E69-3C30D3B0B2AE}" srcOrd="1" destOrd="0" parTransId="{607A760F-5BC2-4C76-9E69-29E2C39A1EC2}" sibTransId="{FA83A03F-23CC-426D-8C7C-D7A78C1587FA}"/>
    <dgm:cxn modelId="{B9503278-0546-4038-AEC5-C7A9882D6B42}" srcId="{CF0FCD42-0FE9-424A-9F67-929B6548AC2F}" destId="{626C96DC-D9E9-49E9-A557-404347AAD0E6}" srcOrd="0" destOrd="0" parTransId="{4D1E7705-F10E-4D34-84FD-1834D0DA8796}" sibTransId="{0450655C-7D38-4991-8FE1-710C31ABC383}"/>
    <dgm:cxn modelId="{B69B5D87-EA69-4B5C-8C3E-D4C1571DE12E}" type="presOf" srcId="{A9B1CCFD-F552-48C1-9E69-3C30D3B0B2AE}" destId="{A13DD250-3178-45A1-B020-26100003D025}" srcOrd="1"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BC1CD6C7-C2B2-45FD-A157-ABE4D1BA6347}" type="presOf" srcId="{A9B1CCFD-F552-48C1-9E69-3C30D3B0B2AE}" destId="{B8CFA186-DEC8-441A-9F1E-2FBC47E36616}" srcOrd="0" destOrd="0" presId="urn:microsoft.com/office/officeart/2009/3/layout/HorizontalOrganizationChart"/>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B7BC92F7-DBC3-4410-85E9-4CAB6486C8F7}" type="presParOf" srcId="{B4267C30-9CB6-4108-924F-B3FC1143AE4E}" destId="{0DC5C53B-5B25-4DCC-8E86-EEFCE2749E53}" srcOrd="0" destOrd="0" presId="urn:microsoft.com/office/officeart/2009/3/layout/HorizontalOrganizationChart"/>
    <dgm:cxn modelId="{9548376A-4870-423E-9363-3E5A5A38B3F2}" type="presParOf" srcId="{B4267C30-9CB6-4108-924F-B3FC1143AE4E}" destId="{D4CC1935-B6A6-4E18-A634-3542CE82D99B}" srcOrd="1"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D1B2C9E1-D871-46BA-9C44-4B723C0A9F88}" type="presParOf" srcId="{B4267C30-9CB6-4108-924F-B3FC1143AE4E}" destId="{17531C98-FDF3-40E5-800F-11AC27001FAE}" srcOrd="2" destOrd="0" presId="urn:microsoft.com/office/officeart/2009/3/layout/HorizontalOrganizationChart"/>
    <dgm:cxn modelId="{E41016A9-0F83-4AAA-914B-8D24065DF1D5}" type="presParOf" srcId="{B4267C30-9CB6-4108-924F-B3FC1143AE4E}" destId="{BD02FB15-2353-451C-8552-537CD951C862}" srcOrd="3" destOrd="0" presId="urn:microsoft.com/office/officeart/2009/3/layout/HorizontalOrganizationChart"/>
    <dgm:cxn modelId="{F90D49E6-3CBA-4DBA-936D-1DD97D6D821E}" type="presParOf" srcId="{BD02FB15-2353-451C-8552-537CD951C862}" destId="{74420AB1-08E1-4A13-B543-4A0EEECC0A44}" srcOrd="0" destOrd="0" presId="urn:microsoft.com/office/officeart/2009/3/layout/HorizontalOrganizationChart"/>
    <dgm:cxn modelId="{8F6B43CF-E6C4-49C9-A936-D56160180F56}" type="presParOf" srcId="{74420AB1-08E1-4A13-B543-4A0EEECC0A44}" destId="{B8CFA186-DEC8-441A-9F1E-2FBC47E36616}" srcOrd="0" destOrd="0" presId="urn:microsoft.com/office/officeart/2009/3/layout/HorizontalOrganizationChart"/>
    <dgm:cxn modelId="{403950CE-89B3-4BC1-B296-5CCD8969745E}" type="presParOf" srcId="{74420AB1-08E1-4A13-B543-4A0EEECC0A44}" destId="{A13DD250-3178-45A1-B020-26100003D025}" srcOrd="1" destOrd="0" presId="urn:microsoft.com/office/officeart/2009/3/layout/HorizontalOrganizationChart"/>
    <dgm:cxn modelId="{D06164E5-7260-4E90-9D40-53488BBD0DC8}" type="presParOf" srcId="{BD02FB15-2353-451C-8552-537CD951C862}" destId="{6CC29BDF-30CA-468A-B9F5-1093C59FF268}" srcOrd="1" destOrd="0" presId="urn:microsoft.com/office/officeart/2009/3/layout/HorizontalOrganizationChart"/>
    <dgm:cxn modelId="{AD40D52A-88EE-4479-8D5F-6514BA880A04}" type="presParOf" srcId="{BD02FB15-2353-451C-8552-537CD951C862}" destId="{C45ACEE5-6285-4A34-A985-65605E42426B}"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4E5D46"/>
        </a:solidFill>
      </dgm:spPr>
      <dgm:t>
        <a:bodyPr/>
        <a:lstStyle/>
        <a:p>
          <a:pPr algn="ctr"/>
          <a:r>
            <a:rPr lang="en-US" sz="1800" b="1"/>
            <a:t>Create a way to track counting equipment.</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Creates visibility around which parks are checking their equipment. </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Creates transparency around which parks are missing equipment or have broken counters. </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Allows parks to track and maintain expensive equipment more efficiently.</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4E5D46"/>
        </a:solidFill>
      </dgm:spPr>
      <dgm:t>
        <a:bodyPr/>
        <a:lstStyle/>
        <a:p>
          <a:pPr algn="ctr"/>
          <a:r>
            <a:rPr lang="en-US" sz="1800" b="1"/>
            <a:t>Establish a relationship with popular counting equipment providers. </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Reduce equipment cost by purchasing equipment in bulk.</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Reduce park staff time spent on individual equipment purchases.</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Allow for more technical assistance from equipment providers. </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D2CF8C6-83BE-4FDA-8D9A-0EB58A1C10F0}" type="doc">
      <dgm:prSet loTypeId="urn:microsoft.com/office/officeart/2005/8/layout/pList1" loCatId="list" qsTypeId="urn:microsoft.com/office/officeart/2005/8/quickstyle/simple1" qsCatId="simple" csTypeId="urn:microsoft.com/office/officeart/2005/8/colors/colorful2" csCatId="colorful" phldr="1"/>
      <dgm:spPr/>
      <dgm:t>
        <a:bodyPr/>
        <a:lstStyle/>
        <a:p>
          <a:endParaRPr lang="en-US"/>
        </a:p>
      </dgm:t>
    </dgm:pt>
    <dgm:pt modelId="{182A1F84-236E-44F4-ADEA-703B71958D91}">
      <dgm:prSet phldrT="[Text]"/>
      <dgm:spPr/>
      <dgm:t>
        <a:bodyPr/>
        <a:lstStyle/>
        <a:p>
          <a:r>
            <a:rPr lang="en-US" b="1"/>
            <a:t>Improve communication</a:t>
          </a:r>
        </a:p>
      </dgm:t>
    </dgm:pt>
    <dgm:pt modelId="{2DD1D498-090E-40D6-9802-85AC047E3FE8}" type="parTrans" cxnId="{1662749F-FEDE-4610-B85F-AAFB67792A8D}">
      <dgm:prSet/>
      <dgm:spPr/>
      <dgm:t>
        <a:bodyPr/>
        <a:lstStyle/>
        <a:p>
          <a:endParaRPr lang="en-US"/>
        </a:p>
      </dgm:t>
    </dgm:pt>
    <dgm:pt modelId="{D456226F-BC51-46B3-83D2-471664EE05B3}" type="sibTrans" cxnId="{1662749F-FEDE-4610-B85F-AAFB67792A8D}">
      <dgm:prSet/>
      <dgm:spPr/>
      <dgm:t>
        <a:bodyPr/>
        <a:lstStyle/>
        <a:p>
          <a:endParaRPr lang="en-US"/>
        </a:p>
      </dgm:t>
    </dgm:pt>
    <dgm:pt modelId="{37B300EB-E3FB-4183-9C6E-382B62991E76}">
      <dgm:prSet phldrT="[Text]"/>
      <dgm:spPr/>
      <dgm:t>
        <a:bodyPr/>
        <a:lstStyle/>
        <a:p>
          <a:r>
            <a:rPr lang="en-US" b="1"/>
            <a:t>Expand the capacity of the VUStats team</a:t>
          </a:r>
        </a:p>
      </dgm:t>
    </dgm:pt>
    <dgm:pt modelId="{FA0FD2D7-D232-4AA0-B07A-6C8A0BFCD9FE}" type="parTrans" cxnId="{D5A88573-EE10-4952-BBA1-1CA5E100382F}">
      <dgm:prSet/>
      <dgm:spPr/>
      <dgm:t>
        <a:bodyPr/>
        <a:lstStyle/>
        <a:p>
          <a:endParaRPr lang="en-US"/>
        </a:p>
      </dgm:t>
    </dgm:pt>
    <dgm:pt modelId="{8D1D9464-0901-4BBE-9EB5-B9E7520A6027}" type="sibTrans" cxnId="{D5A88573-EE10-4952-BBA1-1CA5E100382F}">
      <dgm:prSet/>
      <dgm:spPr/>
      <dgm:t>
        <a:bodyPr/>
        <a:lstStyle/>
        <a:p>
          <a:endParaRPr lang="en-US"/>
        </a:p>
      </dgm:t>
    </dgm:pt>
    <dgm:pt modelId="{AD691F8A-CA56-4189-9CD9-85777C9F3598}">
      <dgm:prSet phldrT="[Text]"/>
      <dgm:spPr/>
      <dgm:t>
        <a:bodyPr/>
        <a:lstStyle/>
        <a:p>
          <a:r>
            <a:rPr lang="en-US" b="1"/>
            <a:t>Improve data usability for end users</a:t>
          </a:r>
        </a:p>
      </dgm:t>
    </dgm:pt>
    <dgm:pt modelId="{EEAECD19-B634-46A3-96CF-B6F6D021AE48}" type="parTrans" cxnId="{F6A5DADD-951B-43E2-A774-C09189E68C13}">
      <dgm:prSet/>
      <dgm:spPr/>
      <dgm:t>
        <a:bodyPr/>
        <a:lstStyle/>
        <a:p>
          <a:endParaRPr lang="en-US"/>
        </a:p>
      </dgm:t>
    </dgm:pt>
    <dgm:pt modelId="{54E2D283-7AEE-47D7-89DA-5CB9655D5A6D}" type="sibTrans" cxnId="{F6A5DADD-951B-43E2-A774-C09189E68C13}">
      <dgm:prSet/>
      <dgm:spPr/>
      <dgm:t>
        <a:bodyPr/>
        <a:lstStyle/>
        <a:p>
          <a:endParaRPr lang="en-US"/>
        </a:p>
      </dgm:t>
    </dgm:pt>
    <dgm:pt modelId="{A9F3AE12-C670-4F5C-9591-65D9D80CF18F}">
      <dgm:prSet phldrT="[Text]"/>
      <dgm:spPr/>
      <dgm:t>
        <a:bodyPr/>
        <a:lstStyle/>
        <a:p>
          <a:r>
            <a:rPr lang="en-US" b="1"/>
            <a:t>Address equipment challenges in parks</a:t>
          </a:r>
        </a:p>
      </dgm:t>
    </dgm:pt>
    <dgm:pt modelId="{92BEA241-EB53-4289-A618-EB7A51FB3299}" type="parTrans" cxnId="{B6E14A41-7200-4BD6-81CD-2039761750E4}">
      <dgm:prSet/>
      <dgm:spPr/>
      <dgm:t>
        <a:bodyPr/>
        <a:lstStyle/>
        <a:p>
          <a:endParaRPr lang="en-US"/>
        </a:p>
      </dgm:t>
    </dgm:pt>
    <dgm:pt modelId="{D04381C9-A224-4498-A886-2D3385094F33}" type="sibTrans" cxnId="{B6E14A41-7200-4BD6-81CD-2039761750E4}">
      <dgm:prSet/>
      <dgm:spPr/>
      <dgm:t>
        <a:bodyPr/>
        <a:lstStyle/>
        <a:p>
          <a:endParaRPr lang="en-US"/>
        </a:p>
      </dgm:t>
    </dgm:pt>
    <dgm:pt modelId="{719BC213-5272-47F6-8987-F90392F70CDB}" type="pres">
      <dgm:prSet presAssocID="{2D2CF8C6-83BE-4FDA-8D9A-0EB58A1C10F0}" presName="Name0" presStyleCnt="0">
        <dgm:presLayoutVars>
          <dgm:dir/>
          <dgm:resizeHandles val="exact"/>
        </dgm:presLayoutVars>
      </dgm:prSet>
      <dgm:spPr/>
    </dgm:pt>
    <dgm:pt modelId="{EE1D42B9-3E4C-4EA3-91B6-A3EAB4EE5F9F}" type="pres">
      <dgm:prSet presAssocID="{182A1F84-236E-44F4-ADEA-703B71958D91}" presName="compNode" presStyleCnt="0"/>
      <dgm:spPr/>
    </dgm:pt>
    <dgm:pt modelId="{1A588613-7D79-4233-BAAF-6FBF80B86655}" type="pres">
      <dgm:prSet presAssocID="{182A1F84-236E-44F4-ADEA-703B71958D9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pt>
    <dgm:pt modelId="{40E3C4F2-7164-488A-BC7E-532BFDA0C025}" type="pres">
      <dgm:prSet presAssocID="{182A1F84-236E-44F4-ADEA-703B71958D91}" presName="textRect" presStyleLbl="revTx" presStyleIdx="0" presStyleCnt="4">
        <dgm:presLayoutVars>
          <dgm:bulletEnabled val="1"/>
        </dgm:presLayoutVars>
      </dgm:prSet>
      <dgm:spPr/>
    </dgm:pt>
    <dgm:pt modelId="{296914A4-5AB9-48E7-A194-D0721DB1C673}" type="pres">
      <dgm:prSet presAssocID="{D456226F-BC51-46B3-83D2-471664EE05B3}" presName="sibTrans" presStyleLbl="sibTrans2D1" presStyleIdx="0" presStyleCnt="0"/>
      <dgm:spPr/>
    </dgm:pt>
    <dgm:pt modelId="{67B399A8-5612-4A1D-B24C-BFD72EDC8D0C}" type="pres">
      <dgm:prSet presAssocID="{37B300EB-E3FB-4183-9C6E-382B62991E76}" presName="compNode" presStyleCnt="0"/>
      <dgm:spPr/>
    </dgm:pt>
    <dgm:pt modelId="{8B2CCC2D-8653-4BD6-A099-53943D670323}" type="pres">
      <dgm:prSet presAssocID="{37B300EB-E3FB-4183-9C6E-382B62991E76}" presName="pictRect" presStyleLbl="node1" presStyleIdx="1" presStyleCnt="4" custScaleY="104674" custLinFactX="100000" custLinFactNeighborX="118532" custLinFactNeighborY="-467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dgm:spPr>
      <dgm:extLst>
        <a:ext uri="{E40237B7-FDA0-4F09-8148-C483321AD2D9}">
          <dgm14:cNvPr xmlns:dgm14="http://schemas.microsoft.com/office/drawing/2010/diagram" id="0" name="" descr="Call center with solid fill"/>
        </a:ext>
      </dgm:extLst>
    </dgm:pt>
    <dgm:pt modelId="{5BCD4BDB-04D7-48DB-B92D-4603351BCAE3}" type="pres">
      <dgm:prSet presAssocID="{37B300EB-E3FB-4183-9C6E-382B62991E76}" presName="textRect" presStyleLbl="revTx" presStyleIdx="1" presStyleCnt="4" custLinFactX="100000" custLinFactNeighborX="119656" custLinFactNeighborY="1516">
        <dgm:presLayoutVars>
          <dgm:bulletEnabled val="1"/>
        </dgm:presLayoutVars>
      </dgm:prSet>
      <dgm:spPr/>
    </dgm:pt>
    <dgm:pt modelId="{6EBCE16A-5CE1-4AC1-8B40-D382F0F4C3F9}" type="pres">
      <dgm:prSet presAssocID="{8D1D9464-0901-4BBE-9EB5-B9E7520A6027}" presName="sibTrans" presStyleLbl="sibTrans2D1" presStyleIdx="0" presStyleCnt="0"/>
      <dgm:spPr/>
    </dgm:pt>
    <dgm:pt modelId="{D27F1CC7-1825-438E-A010-EF6DF5F22910}" type="pres">
      <dgm:prSet presAssocID="{AD691F8A-CA56-4189-9CD9-85777C9F3598}" presName="compNode" presStyleCnt="0"/>
      <dgm:spPr/>
    </dgm:pt>
    <dgm:pt modelId="{492B81F8-D577-4E12-96FF-124A8BBE25D4}" type="pres">
      <dgm:prSet presAssocID="{AD691F8A-CA56-4189-9CD9-85777C9F3598}" presName="pictRect" presStyleLbl="node1" presStyleIdx="2" presStyleCnt="4" custScaleY="1012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a:solidFill>
            <a:schemeClr val="bg2"/>
          </a:solidFill>
        </a:ln>
      </dgm:spPr>
      <dgm:extLst>
        <a:ext uri="{E40237B7-FDA0-4F09-8148-C483321AD2D9}">
          <dgm14:cNvPr xmlns:dgm14="http://schemas.microsoft.com/office/drawing/2010/diagram" id="0" name="" descr="Programmer female with solid fill"/>
        </a:ext>
      </dgm:extLst>
    </dgm:pt>
    <dgm:pt modelId="{7059309C-FBA4-413B-A6AC-AA4635624556}" type="pres">
      <dgm:prSet presAssocID="{AD691F8A-CA56-4189-9CD9-85777C9F3598}" presName="textRect" presStyleLbl="revTx" presStyleIdx="2" presStyleCnt="4">
        <dgm:presLayoutVars>
          <dgm:bulletEnabled val="1"/>
        </dgm:presLayoutVars>
      </dgm:prSet>
      <dgm:spPr/>
    </dgm:pt>
    <dgm:pt modelId="{27E2C102-2DED-4EBD-A0A4-F121EBB092B6}" type="pres">
      <dgm:prSet presAssocID="{54E2D283-7AEE-47D7-89DA-5CB9655D5A6D}" presName="sibTrans" presStyleLbl="sibTrans2D1" presStyleIdx="0" presStyleCnt="0"/>
      <dgm:spPr/>
    </dgm:pt>
    <dgm:pt modelId="{E30C59B5-E218-4792-8241-4F2C63BF7362}" type="pres">
      <dgm:prSet presAssocID="{A9F3AE12-C670-4F5C-9591-65D9D80CF18F}" presName="compNode" presStyleCnt="0"/>
      <dgm:spPr/>
    </dgm:pt>
    <dgm:pt modelId="{22511919-D84E-481A-BA02-24CD198B0CA6}" type="pres">
      <dgm:prSet presAssocID="{A9F3AE12-C670-4F5C-9591-65D9D80CF18F}" presName="pictRect" presStyleLbl="node1" presStyleIdx="3" presStyleCnt="4" custLinFactX="-100000" custLinFactNeighborX="-122690" custLinFactNeighborY="-326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ecurity camera with solid fill"/>
        </a:ext>
      </dgm:extLst>
    </dgm:pt>
    <dgm:pt modelId="{29A30D15-1AF4-4739-8DC4-E18454C73B00}" type="pres">
      <dgm:prSet presAssocID="{A9F3AE12-C670-4F5C-9591-65D9D80CF18F}" presName="textRect" presStyleLbl="revTx" presStyleIdx="3" presStyleCnt="4" custLinFactX="-100000" custLinFactNeighborX="-115218" custLinFactNeighborY="6488">
        <dgm:presLayoutVars>
          <dgm:bulletEnabled val="1"/>
        </dgm:presLayoutVars>
      </dgm:prSet>
      <dgm:spPr/>
    </dgm:pt>
  </dgm:ptLst>
  <dgm:cxnLst>
    <dgm:cxn modelId="{B6E14A41-7200-4BD6-81CD-2039761750E4}" srcId="{2D2CF8C6-83BE-4FDA-8D9A-0EB58A1C10F0}" destId="{A9F3AE12-C670-4F5C-9591-65D9D80CF18F}" srcOrd="3" destOrd="0" parTransId="{92BEA241-EB53-4289-A618-EB7A51FB3299}" sibTransId="{D04381C9-A224-4498-A886-2D3385094F33}"/>
    <dgm:cxn modelId="{D5A88573-EE10-4952-BBA1-1CA5E100382F}" srcId="{2D2CF8C6-83BE-4FDA-8D9A-0EB58A1C10F0}" destId="{37B300EB-E3FB-4183-9C6E-382B62991E76}" srcOrd="1" destOrd="0" parTransId="{FA0FD2D7-D232-4AA0-B07A-6C8A0BFCD9FE}" sibTransId="{8D1D9464-0901-4BBE-9EB5-B9E7520A6027}"/>
    <dgm:cxn modelId="{1B272F55-F9CC-46A6-AB33-9E6E392E2060}" type="presOf" srcId="{182A1F84-236E-44F4-ADEA-703B71958D91}" destId="{40E3C4F2-7164-488A-BC7E-532BFDA0C025}" srcOrd="0" destOrd="0" presId="urn:microsoft.com/office/officeart/2005/8/layout/pList1"/>
    <dgm:cxn modelId="{C920B381-52C4-46E2-89A3-060B3709308B}" type="presOf" srcId="{54E2D283-7AEE-47D7-89DA-5CB9655D5A6D}" destId="{27E2C102-2DED-4EBD-A0A4-F121EBB092B6}" srcOrd="0" destOrd="0" presId="urn:microsoft.com/office/officeart/2005/8/layout/pList1"/>
    <dgm:cxn modelId="{62F58D8E-E583-4D63-9BF2-5C2DC9A46971}" type="presOf" srcId="{37B300EB-E3FB-4183-9C6E-382B62991E76}" destId="{5BCD4BDB-04D7-48DB-B92D-4603351BCAE3}" srcOrd="0" destOrd="0" presId="urn:microsoft.com/office/officeart/2005/8/layout/pList1"/>
    <dgm:cxn modelId="{B25CA18E-7246-487D-BA71-967CA0690D8E}" type="presOf" srcId="{A9F3AE12-C670-4F5C-9591-65D9D80CF18F}" destId="{29A30D15-1AF4-4739-8DC4-E18454C73B00}" srcOrd="0" destOrd="0" presId="urn:microsoft.com/office/officeart/2005/8/layout/pList1"/>
    <dgm:cxn modelId="{13EF2091-CE84-4301-A963-EEF0EEC865D4}" type="presOf" srcId="{8D1D9464-0901-4BBE-9EB5-B9E7520A6027}" destId="{6EBCE16A-5CE1-4AC1-8B40-D382F0F4C3F9}" srcOrd="0" destOrd="0" presId="urn:microsoft.com/office/officeart/2005/8/layout/pList1"/>
    <dgm:cxn modelId="{1662749F-FEDE-4610-B85F-AAFB67792A8D}" srcId="{2D2CF8C6-83BE-4FDA-8D9A-0EB58A1C10F0}" destId="{182A1F84-236E-44F4-ADEA-703B71958D91}" srcOrd="0" destOrd="0" parTransId="{2DD1D498-090E-40D6-9802-85AC047E3FE8}" sibTransId="{D456226F-BC51-46B3-83D2-471664EE05B3}"/>
    <dgm:cxn modelId="{74706BB2-6C0F-4320-9246-E2C978BD9692}" type="presOf" srcId="{2D2CF8C6-83BE-4FDA-8D9A-0EB58A1C10F0}" destId="{719BC213-5272-47F6-8987-F90392F70CDB}" srcOrd="0" destOrd="0" presId="urn:microsoft.com/office/officeart/2005/8/layout/pList1"/>
    <dgm:cxn modelId="{F6A5DADD-951B-43E2-A774-C09189E68C13}" srcId="{2D2CF8C6-83BE-4FDA-8D9A-0EB58A1C10F0}" destId="{AD691F8A-CA56-4189-9CD9-85777C9F3598}" srcOrd="2" destOrd="0" parTransId="{EEAECD19-B634-46A3-96CF-B6F6D021AE48}" sibTransId="{54E2D283-7AEE-47D7-89DA-5CB9655D5A6D}"/>
    <dgm:cxn modelId="{63A21AE7-D35D-4EC1-89BD-B20D9B3A3CDD}" type="presOf" srcId="{D456226F-BC51-46B3-83D2-471664EE05B3}" destId="{296914A4-5AB9-48E7-A194-D0721DB1C673}" srcOrd="0" destOrd="0" presId="urn:microsoft.com/office/officeart/2005/8/layout/pList1"/>
    <dgm:cxn modelId="{025C18E8-B0F6-4683-9F8E-E475B1155AFD}" type="presOf" srcId="{AD691F8A-CA56-4189-9CD9-85777C9F3598}" destId="{7059309C-FBA4-413B-A6AC-AA4635624556}" srcOrd="0" destOrd="0" presId="urn:microsoft.com/office/officeart/2005/8/layout/pList1"/>
    <dgm:cxn modelId="{5102A381-31B1-4B3C-A68A-105FCDC90360}" type="presParOf" srcId="{719BC213-5272-47F6-8987-F90392F70CDB}" destId="{EE1D42B9-3E4C-4EA3-91B6-A3EAB4EE5F9F}" srcOrd="0" destOrd="0" presId="urn:microsoft.com/office/officeart/2005/8/layout/pList1"/>
    <dgm:cxn modelId="{4E73189D-5C5B-4281-BA0E-AB6D2CAFDF09}" type="presParOf" srcId="{EE1D42B9-3E4C-4EA3-91B6-A3EAB4EE5F9F}" destId="{1A588613-7D79-4233-BAAF-6FBF80B86655}" srcOrd="0" destOrd="0" presId="urn:microsoft.com/office/officeart/2005/8/layout/pList1"/>
    <dgm:cxn modelId="{97F034D0-3B38-481A-B6A9-3097CDBAC122}" type="presParOf" srcId="{EE1D42B9-3E4C-4EA3-91B6-A3EAB4EE5F9F}" destId="{40E3C4F2-7164-488A-BC7E-532BFDA0C025}" srcOrd="1" destOrd="0" presId="urn:microsoft.com/office/officeart/2005/8/layout/pList1"/>
    <dgm:cxn modelId="{1C41E1A3-90AB-4815-87EC-98260919C883}" type="presParOf" srcId="{719BC213-5272-47F6-8987-F90392F70CDB}" destId="{296914A4-5AB9-48E7-A194-D0721DB1C673}" srcOrd="1" destOrd="0" presId="urn:microsoft.com/office/officeart/2005/8/layout/pList1"/>
    <dgm:cxn modelId="{B8D7F6D3-CD14-4C0B-8645-0DD4D3FA88CB}" type="presParOf" srcId="{719BC213-5272-47F6-8987-F90392F70CDB}" destId="{67B399A8-5612-4A1D-B24C-BFD72EDC8D0C}" srcOrd="2" destOrd="0" presId="urn:microsoft.com/office/officeart/2005/8/layout/pList1"/>
    <dgm:cxn modelId="{9959E7E6-0401-49E8-AED2-C992E20A0695}" type="presParOf" srcId="{67B399A8-5612-4A1D-B24C-BFD72EDC8D0C}" destId="{8B2CCC2D-8653-4BD6-A099-53943D670323}" srcOrd="0" destOrd="0" presId="urn:microsoft.com/office/officeart/2005/8/layout/pList1"/>
    <dgm:cxn modelId="{504038B3-FCAB-4CB7-AF6A-F35CDEFBF2E4}" type="presParOf" srcId="{67B399A8-5612-4A1D-B24C-BFD72EDC8D0C}" destId="{5BCD4BDB-04D7-48DB-B92D-4603351BCAE3}" srcOrd="1" destOrd="0" presId="urn:microsoft.com/office/officeart/2005/8/layout/pList1"/>
    <dgm:cxn modelId="{CFF3B335-3F73-40AD-8CC1-1DD9518C0506}" type="presParOf" srcId="{719BC213-5272-47F6-8987-F90392F70CDB}" destId="{6EBCE16A-5CE1-4AC1-8B40-D382F0F4C3F9}" srcOrd="3" destOrd="0" presId="urn:microsoft.com/office/officeart/2005/8/layout/pList1"/>
    <dgm:cxn modelId="{3A985F10-7DA5-4541-A89B-7259C79D6B3F}" type="presParOf" srcId="{719BC213-5272-47F6-8987-F90392F70CDB}" destId="{D27F1CC7-1825-438E-A010-EF6DF5F22910}" srcOrd="4" destOrd="0" presId="urn:microsoft.com/office/officeart/2005/8/layout/pList1"/>
    <dgm:cxn modelId="{B4E5472E-1BF1-4E71-8839-148A02C56805}" type="presParOf" srcId="{D27F1CC7-1825-438E-A010-EF6DF5F22910}" destId="{492B81F8-D577-4E12-96FF-124A8BBE25D4}" srcOrd="0" destOrd="0" presId="urn:microsoft.com/office/officeart/2005/8/layout/pList1"/>
    <dgm:cxn modelId="{BB515862-33F0-4463-9016-26C41B0DE6D7}" type="presParOf" srcId="{D27F1CC7-1825-438E-A010-EF6DF5F22910}" destId="{7059309C-FBA4-413B-A6AC-AA4635624556}" srcOrd="1" destOrd="0" presId="urn:microsoft.com/office/officeart/2005/8/layout/pList1"/>
    <dgm:cxn modelId="{F10A5E20-041C-4B64-9A8A-34E05870DAF8}" type="presParOf" srcId="{719BC213-5272-47F6-8987-F90392F70CDB}" destId="{27E2C102-2DED-4EBD-A0A4-F121EBB092B6}" srcOrd="5" destOrd="0" presId="urn:microsoft.com/office/officeart/2005/8/layout/pList1"/>
    <dgm:cxn modelId="{5E6AA058-78B7-4C75-83E8-5D0FB968F82B}" type="presParOf" srcId="{719BC213-5272-47F6-8987-F90392F70CDB}" destId="{E30C59B5-E218-4792-8241-4F2C63BF7362}" srcOrd="6" destOrd="0" presId="urn:microsoft.com/office/officeart/2005/8/layout/pList1"/>
    <dgm:cxn modelId="{895E8F79-6D43-4B06-9685-AFE5D663B2A1}" type="presParOf" srcId="{E30C59B5-E218-4792-8241-4F2C63BF7362}" destId="{22511919-D84E-481A-BA02-24CD198B0CA6}" srcOrd="0" destOrd="0" presId="urn:microsoft.com/office/officeart/2005/8/layout/pList1"/>
    <dgm:cxn modelId="{E8219672-49E1-4FE8-8C4B-F72FF3AB0510}" type="presParOf" srcId="{E30C59B5-E218-4792-8241-4F2C63BF7362}" destId="{29A30D15-1AF4-4739-8DC4-E18454C73B0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F6245"/>
        </a:solidFill>
      </dgm:spPr>
      <dgm:t>
        <a:bodyPr/>
        <a:lstStyle/>
        <a:p>
          <a:pPr algn="ctr"/>
          <a:r>
            <a:rPr lang="en-US" sz="1800" b="1"/>
            <a:t>Implement a data quality indicator system.</a:t>
          </a:r>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Allows data users to understand more context.   </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Prioritize areas for improvement for individual parks VUStats processes.</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Create groupings of parks based on similar characteristics.</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9C0E689-16D6-453F-9023-B8BF8B1C382F}"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785008FF-215A-469B-988D-96FAEAD38DF9}">
      <dgm:prSet phldrT="[Text]" custT="1"/>
      <dgm:spPr/>
      <dgm:t>
        <a:bodyPr/>
        <a:lstStyle/>
        <a:p>
          <a:r>
            <a:rPr lang="en-US" sz="2000" b="1"/>
            <a:t>Score</a:t>
          </a:r>
        </a:p>
        <a:p>
          <a:r>
            <a:rPr lang="en-US" sz="2000" b="1">
              <a:latin typeface="Candara" panose="020E0502030303020204"/>
            </a:rPr>
            <a:t>0-5</a:t>
          </a:r>
          <a:endParaRPr lang="en-US" sz="2000" b="1"/>
        </a:p>
      </dgm:t>
    </dgm:pt>
    <dgm:pt modelId="{B3C55943-344F-4381-BB9A-338CD2FDC811}" type="parTrans" cxnId="{2E02CA16-4CF7-4A30-9C36-163A33451D90}">
      <dgm:prSet/>
      <dgm:spPr/>
      <dgm:t>
        <a:bodyPr/>
        <a:lstStyle/>
        <a:p>
          <a:endParaRPr lang="en-US"/>
        </a:p>
      </dgm:t>
    </dgm:pt>
    <dgm:pt modelId="{C574FD27-C005-4E81-99A9-B9DECF5187B0}" type="sibTrans" cxnId="{2E02CA16-4CF7-4A30-9C36-163A33451D90}">
      <dgm:prSet/>
      <dgm:spPr/>
      <dgm:t>
        <a:bodyPr/>
        <a:lstStyle/>
        <a:p>
          <a:endParaRPr lang="en-US"/>
        </a:p>
      </dgm:t>
    </dgm:pt>
    <dgm:pt modelId="{75826898-99F3-4134-A1DB-61D977232859}">
      <dgm:prSet phldrT="[Text]"/>
      <dgm:spPr>
        <a:solidFill>
          <a:srgbClr val="3F6245"/>
        </a:solidFill>
      </dgm:spPr>
      <dgm:t>
        <a:bodyPr/>
        <a:lstStyle/>
        <a:p>
          <a:r>
            <a:rPr lang="en-US" b="1" i="0"/>
            <a:t>Time since last count procedure update </a:t>
          </a:r>
          <a:endParaRPr lang="en-US" b="1"/>
        </a:p>
      </dgm:t>
    </dgm:pt>
    <dgm:pt modelId="{E7CBC1BD-5F48-4ABD-8D43-389FC464AA9D}" type="parTrans" cxnId="{744DD569-7473-4AB3-B802-D8C0E6417792}">
      <dgm:prSet/>
      <dgm:spPr/>
      <dgm:t>
        <a:bodyPr/>
        <a:lstStyle/>
        <a:p>
          <a:endParaRPr lang="en-US"/>
        </a:p>
      </dgm:t>
    </dgm:pt>
    <dgm:pt modelId="{A85610F1-6111-4AC4-8A9E-3C06094997CE}" type="sibTrans" cxnId="{744DD569-7473-4AB3-B802-D8C0E6417792}">
      <dgm:prSet/>
      <dgm:spPr/>
      <dgm:t>
        <a:bodyPr/>
        <a:lstStyle/>
        <a:p>
          <a:endParaRPr lang="en-US"/>
        </a:p>
      </dgm:t>
    </dgm:pt>
    <dgm:pt modelId="{3531183C-FE1D-43CF-8431-86093077CDC2}">
      <dgm:prSet phldrT="[Text]"/>
      <dgm:spPr>
        <a:solidFill>
          <a:srgbClr val="3F6245"/>
        </a:solidFill>
      </dgm:spPr>
      <dgm:t>
        <a:bodyPr/>
        <a:lstStyle/>
        <a:p>
          <a:r>
            <a:rPr lang="en-US" b="1" i="0"/>
            <a:t>Reliance on estimates vs hard counts </a:t>
          </a:r>
          <a:endParaRPr lang="en-US" b="1"/>
        </a:p>
      </dgm:t>
    </dgm:pt>
    <dgm:pt modelId="{2EA57112-7EDF-445E-BB16-301DB2A740F3}" type="parTrans" cxnId="{097C17FA-C21A-441D-8486-82C8C8DE6645}">
      <dgm:prSet/>
      <dgm:spPr/>
      <dgm:t>
        <a:bodyPr/>
        <a:lstStyle/>
        <a:p>
          <a:endParaRPr lang="en-US"/>
        </a:p>
      </dgm:t>
    </dgm:pt>
    <dgm:pt modelId="{42B9B38F-480C-4A75-9472-5AA24D55BB25}" type="sibTrans" cxnId="{097C17FA-C21A-441D-8486-82C8C8DE6645}">
      <dgm:prSet/>
      <dgm:spPr/>
      <dgm:t>
        <a:bodyPr/>
        <a:lstStyle/>
        <a:p>
          <a:endParaRPr lang="en-US"/>
        </a:p>
      </dgm:t>
    </dgm:pt>
    <dgm:pt modelId="{72152E16-3668-427E-AAB4-BEC8DB85E3EB}">
      <dgm:prSet phldrT="[Text]"/>
      <dgm:spPr>
        <a:solidFill>
          <a:srgbClr val="3F6245"/>
        </a:solidFill>
      </dgm:spPr>
      <dgm:t>
        <a:bodyPr/>
        <a:lstStyle/>
        <a:p>
          <a:r>
            <a:rPr lang="en-US" b="1" i="0"/>
            <a:t>Difficulty of data collection based on park geography </a:t>
          </a:r>
          <a:endParaRPr lang="en-US" b="1"/>
        </a:p>
      </dgm:t>
    </dgm:pt>
    <dgm:pt modelId="{582EED0F-FB8D-4C32-986D-C4B308CBCBCB}" type="parTrans" cxnId="{D1277BF9-90B3-4037-B962-27CDD9221BBD}">
      <dgm:prSet/>
      <dgm:spPr/>
      <dgm:t>
        <a:bodyPr/>
        <a:lstStyle/>
        <a:p>
          <a:endParaRPr lang="en-US"/>
        </a:p>
      </dgm:t>
    </dgm:pt>
    <dgm:pt modelId="{95E0DF03-C90C-41AB-9DD9-85A6DA2B58F5}" type="sibTrans" cxnId="{D1277BF9-90B3-4037-B962-27CDD9221BBD}">
      <dgm:prSet/>
      <dgm:spPr/>
      <dgm:t>
        <a:bodyPr/>
        <a:lstStyle/>
        <a:p>
          <a:endParaRPr lang="en-US"/>
        </a:p>
      </dgm:t>
    </dgm:pt>
    <dgm:pt modelId="{C24AE746-65C4-4778-9666-8706146E5283}">
      <dgm:prSet phldrT="[Text]"/>
      <dgm:spPr>
        <a:solidFill>
          <a:srgbClr val="3F6245"/>
        </a:solidFill>
      </dgm:spPr>
      <dgm:t>
        <a:bodyPr/>
        <a:lstStyle/>
        <a:p>
          <a:r>
            <a:rPr lang="en-US" b="1" i="0"/>
            <a:t>VUStats team confidence in the data </a:t>
          </a:r>
          <a:endParaRPr lang="en-US" b="1"/>
        </a:p>
      </dgm:t>
    </dgm:pt>
    <dgm:pt modelId="{C3E8F85B-0D4E-4FBD-898E-EA511C3A2710}" type="parTrans" cxnId="{EC0CD1CA-888D-44ED-9EC9-6BE00921F939}">
      <dgm:prSet/>
      <dgm:spPr/>
      <dgm:t>
        <a:bodyPr/>
        <a:lstStyle/>
        <a:p>
          <a:endParaRPr lang="en-US"/>
        </a:p>
      </dgm:t>
    </dgm:pt>
    <dgm:pt modelId="{797CB1AB-40E6-4C40-A5CC-EF4325E51005}" type="sibTrans" cxnId="{EC0CD1CA-888D-44ED-9EC9-6BE00921F939}">
      <dgm:prSet/>
      <dgm:spPr/>
      <dgm:t>
        <a:bodyPr/>
        <a:lstStyle/>
        <a:p>
          <a:endParaRPr lang="en-US"/>
        </a:p>
      </dgm:t>
    </dgm:pt>
    <dgm:pt modelId="{ECDEFA62-899B-4569-AFC5-2667C81751F9}" type="pres">
      <dgm:prSet presAssocID="{D9C0E689-16D6-453F-9023-B8BF8B1C382F}" presName="diagram" presStyleCnt="0">
        <dgm:presLayoutVars>
          <dgm:chMax val="1"/>
          <dgm:dir/>
          <dgm:animLvl val="ctr"/>
          <dgm:resizeHandles val="exact"/>
        </dgm:presLayoutVars>
      </dgm:prSet>
      <dgm:spPr/>
    </dgm:pt>
    <dgm:pt modelId="{6618B2AD-2558-4160-9484-156EFD3D60AC}" type="pres">
      <dgm:prSet presAssocID="{D9C0E689-16D6-453F-9023-B8BF8B1C382F}" presName="matrix" presStyleCnt="0"/>
      <dgm:spPr/>
    </dgm:pt>
    <dgm:pt modelId="{3504EE47-3ADA-4141-ADA3-1AF402519A31}" type="pres">
      <dgm:prSet presAssocID="{D9C0E689-16D6-453F-9023-B8BF8B1C382F}" presName="tile1" presStyleLbl="node1" presStyleIdx="0" presStyleCnt="4"/>
      <dgm:spPr/>
    </dgm:pt>
    <dgm:pt modelId="{725E7C41-B2A6-478C-A17E-E2854414EEB4}" type="pres">
      <dgm:prSet presAssocID="{D9C0E689-16D6-453F-9023-B8BF8B1C382F}" presName="tile1text" presStyleLbl="node1" presStyleIdx="0" presStyleCnt="4">
        <dgm:presLayoutVars>
          <dgm:chMax val="0"/>
          <dgm:chPref val="0"/>
          <dgm:bulletEnabled val="1"/>
        </dgm:presLayoutVars>
      </dgm:prSet>
      <dgm:spPr/>
    </dgm:pt>
    <dgm:pt modelId="{8C30D1FA-1481-4CA0-AF29-856C0E793BD4}" type="pres">
      <dgm:prSet presAssocID="{D9C0E689-16D6-453F-9023-B8BF8B1C382F}" presName="tile2" presStyleLbl="node1" presStyleIdx="1" presStyleCnt="4"/>
      <dgm:spPr/>
    </dgm:pt>
    <dgm:pt modelId="{E8EA36C1-1A16-4330-8998-B403B5B27774}" type="pres">
      <dgm:prSet presAssocID="{D9C0E689-16D6-453F-9023-B8BF8B1C382F}" presName="tile2text" presStyleLbl="node1" presStyleIdx="1" presStyleCnt="4">
        <dgm:presLayoutVars>
          <dgm:chMax val="0"/>
          <dgm:chPref val="0"/>
          <dgm:bulletEnabled val="1"/>
        </dgm:presLayoutVars>
      </dgm:prSet>
      <dgm:spPr/>
    </dgm:pt>
    <dgm:pt modelId="{C2AB26F8-8447-41EF-BBC0-528F8E3D6BA8}" type="pres">
      <dgm:prSet presAssocID="{D9C0E689-16D6-453F-9023-B8BF8B1C382F}" presName="tile3" presStyleLbl="node1" presStyleIdx="2" presStyleCnt="4"/>
      <dgm:spPr/>
    </dgm:pt>
    <dgm:pt modelId="{014B6BD2-D297-4246-B254-A1FA85A14079}" type="pres">
      <dgm:prSet presAssocID="{D9C0E689-16D6-453F-9023-B8BF8B1C382F}" presName="tile3text" presStyleLbl="node1" presStyleIdx="2" presStyleCnt="4">
        <dgm:presLayoutVars>
          <dgm:chMax val="0"/>
          <dgm:chPref val="0"/>
          <dgm:bulletEnabled val="1"/>
        </dgm:presLayoutVars>
      </dgm:prSet>
      <dgm:spPr/>
    </dgm:pt>
    <dgm:pt modelId="{EC9F9150-34F6-4B0E-A809-9C8C26D95F4E}" type="pres">
      <dgm:prSet presAssocID="{D9C0E689-16D6-453F-9023-B8BF8B1C382F}" presName="tile4" presStyleLbl="node1" presStyleIdx="3" presStyleCnt="4"/>
      <dgm:spPr/>
    </dgm:pt>
    <dgm:pt modelId="{27C80AB5-30FC-49CD-9098-25E526748523}" type="pres">
      <dgm:prSet presAssocID="{D9C0E689-16D6-453F-9023-B8BF8B1C382F}" presName="tile4text" presStyleLbl="node1" presStyleIdx="3" presStyleCnt="4">
        <dgm:presLayoutVars>
          <dgm:chMax val="0"/>
          <dgm:chPref val="0"/>
          <dgm:bulletEnabled val="1"/>
        </dgm:presLayoutVars>
      </dgm:prSet>
      <dgm:spPr/>
    </dgm:pt>
    <dgm:pt modelId="{83434F35-E179-4862-84AA-4C6F988B3D13}" type="pres">
      <dgm:prSet presAssocID="{D9C0E689-16D6-453F-9023-B8BF8B1C382F}" presName="centerTile" presStyleLbl="fgShp" presStyleIdx="0" presStyleCnt="1">
        <dgm:presLayoutVars>
          <dgm:chMax val="0"/>
          <dgm:chPref val="0"/>
        </dgm:presLayoutVars>
      </dgm:prSet>
      <dgm:spPr/>
    </dgm:pt>
  </dgm:ptLst>
  <dgm:cxnLst>
    <dgm:cxn modelId="{2E02CA16-4CF7-4A30-9C36-163A33451D90}" srcId="{D9C0E689-16D6-453F-9023-B8BF8B1C382F}" destId="{785008FF-215A-469B-988D-96FAEAD38DF9}" srcOrd="0" destOrd="0" parTransId="{B3C55943-344F-4381-BB9A-338CD2FDC811}" sibTransId="{C574FD27-C005-4E81-99A9-B9DECF5187B0}"/>
    <dgm:cxn modelId="{C4E42717-0300-473C-A4B4-652A4909F8AD}" type="presOf" srcId="{72152E16-3668-427E-AAB4-BEC8DB85E3EB}" destId="{014B6BD2-D297-4246-B254-A1FA85A14079}" srcOrd="1" destOrd="0" presId="urn:microsoft.com/office/officeart/2005/8/layout/matrix1"/>
    <dgm:cxn modelId="{81EF3D28-70B1-426C-8EAB-60BE56C74663}" type="presOf" srcId="{C24AE746-65C4-4778-9666-8706146E5283}" destId="{27C80AB5-30FC-49CD-9098-25E526748523}" srcOrd="1" destOrd="0" presId="urn:microsoft.com/office/officeart/2005/8/layout/matrix1"/>
    <dgm:cxn modelId="{5F90DE2B-D2C8-4231-8CF7-0B3A9BC03B9C}" type="presOf" srcId="{3531183C-FE1D-43CF-8431-86093077CDC2}" destId="{8C30D1FA-1481-4CA0-AF29-856C0E793BD4}" srcOrd="0" destOrd="0" presId="urn:microsoft.com/office/officeart/2005/8/layout/matrix1"/>
    <dgm:cxn modelId="{368E5531-8402-44CC-8184-5BDED936F734}" type="presOf" srcId="{D9C0E689-16D6-453F-9023-B8BF8B1C382F}" destId="{ECDEFA62-899B-4569-AFC5-2667C81751F9}" srcOrd="0" destOrd="0" presId="urn:microsoft.com/office/officeart/2005/8/layout/matrix1"/>
    <dgm:cxn modelId="{744DD569-7473-4AB3-B802-D8C0E6417792}" srcId="{785008FF-215A-469B-988D-96FAEAD38DF9}" destId="{75826898-99F3-4134-A1DB-61D977232859}" srcOrd="0" destOrd="0" parTransId="{E7CBC1BD-5F48-4ABD-8D43-389FC464AA9D}" sibTransId="{A85610F1-6111-4AC4-8A9E-3C06094997CE}"/>
    <dgm:cxn modelId="{ADED206D-E988-40E5-A4B8-32E65B225FCF}" type="presOf" srcId="{785008FF-215A-469B-988D-96FAEAD38DF9}" destId="{83434F35-E179-4862-84AA-4C6F988B3D13}" srcOrd="0" destOrd="0" presId="urn:microsoft.com/office/officeart/2005/8/layout/matrix1"/>
    <dgm:cxn modelId="{9833F994-7AC5-4A77-A842-E4489D5883D0}" type="presOf" srcId="{75826898-99F3-4134-A1DB-61D977232859}" destId="{3504EE47-3ADA-4141-ADA3-1AF402519A31}" srcOrd="0" destOrd="0" presId="urn:microsoft.com/office/officeart/2005/8/layout/matrix1"/>
    <dgm:cxn modelId="{6383DD96-999D-4212-8606-3C464CB719E1}" type="presOf" srcId="{3531183C-FE1D-43CF-8431-86093077CDC2}" destId="{E8EA36C1-1A16-4330-8998-B403B5B27774}" srcOrd="1" destOrd="0" presId="urn:microsoft.com/office/officeart/2005/8/layout/matrix1"/>
    <dgm:cxn modelId="{EC0CD1CA-888D-44ED-9EC9-6BE00921F939}" srcId="{785008FF-215A-469B-988D-96FAEAD38DF9}" destId="{C24AE746-65C4-4778-9666-8706146E5283}" srcOrd="3" destOrd="0" parTransId="{C3E8F85B-0D4E-4FBD-898E-EA511C3A2710}" sibTransId="{797CB1AB-40E6-4C40-A5CC-EF4325E51005}"/>
    <dgm:cxn modelId="{8E00C2D9-9B36-4413-A6C7-5303B59100F7}" type="presOf" srcId="{C24AE746-65C4-4778-9666-8706146E5283}" destId="{EC9F9150-34F6-4B0E-A809-9C8C26D95F4E}" srcOrd="0" destOrd="0" presId="urn:microsoft.com/office/officeart/2005/8/layout/matrix1"/>
    <dgm:cxn modelId="{5653ECDC-B3FE-4B9C-A50D-A28893C2411D}" type="presOf" srcId="{75826898-99F3-4134-A1DB-61D977232859}" destId="{725E7C41-B2A6-478C-A17E-E2854414EEB4}" srcOrd="1" destOrd="0" presId="urn:microsoft.com/office/officeart/2005/8/layout/matrix1"/>
    <dgm:cxn modelId="{6ECAAEF7-BD5F-44A8-AE96-3451BC6EEFB9}" type="presOf" srcId="{72152E16-3668-427E-AAB4-BEC8DB85E3EB}" destId="{C2AB26F8-8447-41EF-BBC0-528F8E3D6BA8}" srcOrd="0" destOrd="0" presId="urn:microsoft.com/office/officeart/2005/8/layout/matrix1"/>
    <dgm:cxn modelId="{D1277BF9-90B3-4037-B962-27CDD9221BBD}" srcId="{785008FF-215A-469B-988D-96FAEAD38DF9}" destId="{72152E16-3668-427E-AAB4-BEC8DB85E3EB}" srcOrd="2" destOrd="0" parTransId="{582EED0F-FB8D-4C32-986D-C4B308CBCBCB}" sibTransId="{95E0DF03-C90C-41AB-9DD9-85A6DA2B58F5}"/>
    <dgm:cxn modelId="{097C17FA-C21A-441D-8486-82C8C8DE6645}" srcId="{785008FF-215A-469B-988D-96FAEAD38DF9}" destId="{3531183C-FE1D-43CF-8431-86093077CDC2}" srcOrd="1" destOrd="0" parTransId="{2EA57112-7EDF-445E-BB16-301DB2A740F3}" sibTransId="{42B9B38F-480C-4A75-9472-5AA24D55BB25}"/>
    <dgm:cxn modelId="{8C9647E0-B93A-4A84-B684-EC065BA4AE22}" type="presParOf" srcId="{ECDEFA62-899B-4569-AFC5-2667C81751F9}" destId="{6618B2AD-2558-4160-9484-156EFD3D60AC}" srcOrd="0" destOrd="0" presId="urn:microsoft.com/office/officeart/2005/8/layout/matrix1"/>
    <dgm:cxn modelId="{3873124B-B7A3-4093-867D-42127EDC1CFF}" type="presParOf" srcId="{6618B2AD-2558-4160-9484-156EFD3D60AC}" destId="{3504EE47-3ADA-4141-ADA3-1AF402519A31}" srcOrd="0" destOrd="0" presId="urn:microsoft.com/office/officeart/2005/8/layout/matrix1"/>
    <dgm:cxn modelId="{787F3AB0-B28B-4160-943F-C3F030F8CC6F}" type="presParOf" srcId="{6618B2AD-2558-4160-9484-156EFD3D60AC}" destId="{725E7C41-B2A6-478C-A17E-E2854414EEB4}" srcOrd="1" destOrd="0" presId="urn:microsoft.com/office/officeart/2005/8/layout/matrix1"/>
    <dgm:cxn modelId="{9328A197-5C6C-4475-8CCE-CF480D75D6F4}" type="presParOf" srcId="{6618B2AD-2558-4160-9484-156EFD3D60AC}" destId="{8C30D1FA-1481-4CA0-AF29-856C0E793BD4}" srcOrd="2" destOrd="0" presId="urn:microsoft.com/office/officeart/2005/8/layout/matrix1"/>
    <dgm:cxn modelId="{12840741-240F-4776-866C-61143679A601}" type="presParOf" srcId="{6618B2AD-2558-4160-9484-156EFD3D60AC}" destId="{E8EA36C1-1A16-4330-8998-B403B5B27774}" srcOrd="3" destOrd="0" presId="urn:microsoft.com/office/officeart/2005/8/layout/matrix1"/>
    <dgm:cxn modelId="{69A9E5A5-2FC3-4C09-B7B4-B5B3EDD809F0}" type="presParOf" srcId="{6618B2AD-2558-4160-9484-156EFD3D60AC}" destId="{C2AB26F8-8447-41EF-BBC0-528F8E3D6BA8}" srcOrd="4" destOrd="0" presId="urn:microsoft.com/office/officeart/2005/8/layout/matrix1"/>
    <dgm:cxn modelId="{B5BD96A3-27E9-4E01-B2FB-AB1C43C96E92}" type="presParOf" srcId="{6618B2AD-2558-4160-9484-156EFD3D60AC}" destId="{014B6BD2-D297-4246-B254-A1FA85A14079}" srcOrd="5" destOrd="0" presId="urn:microsoft.com/office/officeart/2005/8/layout/matrix1"/>
    <dgm:cxn modelId="{92817009-68E1-4999-8BF5-E8AA0217341F}" type="presParOf" srcId="{6618B2AD-2558-4160-9484-156EFD3D60AC}" destId="{EC9F9150-34F6-4B0E-A809-9C8C26D95F4E}" srcOrd="6" destOrd="0" presId="urn:microsoft.com/office/officeart/2005/8/layout/matrix1"/>
    <dgm:cxn modelId="{D7C8E6BE-CFFC-4855-952B-355BF5E7F252}" type="presParOf" srcId="{6618B2AD-2558-4160-9484-156EFD3D60AC}" destId="{27C80AB5-30FC-49CD-9098-25E526748523}" srcOrd="7" destOrd="0" presId="urn:microsoft.com/office/officeart/2005/8/layout/matrix1"/>
    <dgm:cxn modelId="{9143A42F-B978-4ED7-93A0-C24D4CC3E666}" type="presParOf" srcId="{ECDEFA62-899B-4569-AFC5-2667C81751F9}" destId="{83434F35-E179-4862-84AA-4C6F988B3D13}"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F6245"/>
        </a:solidFill>
      </dgm:spPr>
      <dgm:t>
        <a:bodyPr/>
        <a:lstStyle/>
        <a:p>
          <a:pPr algn="ctr"/>
          <a:r>
            <a:rPr lang="en-US" sz="1800" b="1"/>
            <a:t>Create a system for flagging changes in count procedures.</a:t>
          </a:r>
          <a:endParaRPr lang="en-US" sz="1800"/>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Creates more transparency and context for fluctuations in visitation.</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Create more awareness around outdated count procedures.</a:t>
          </a:r>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2"/>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2">
        <dgm:presLayoutVars>
          <dgm:chPref val="3"/>
        </dgm:presLayoutVars>
      </dgm:prSet>
      <dgm:spPr/>
    </dgm:pt>
    <dgm:pt modelId="{22BC129B-1C12-4E3D-BFE4-07AB9512DF9C}" type="pres">
      <dgm:prSet presAssocID="{7C75AE52-B2B4-44ED-98AE-C527A0582225}" presName="rootConnector" presStyleLbl="node2" presStyleIdx="0" presStyleCnt="2"/>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2"/>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2" custScaleY="125041">
        <dgm:presLayoutVars>
          <dgm:chPref val="3"/>
        </dgm:presLayoutVars>
      </dgm:prSet>
      <dgm:spPr/>
    </dgm:pt>
    <dgm:pt modelId="{618BD080-A458-4583-AEFC-C5B8665877DB}" type="pres">
      <dgm:prSet presAssocID="{6C5447CB-6273-4AD1-8E74-A599B20393C3}" presName="rootConnector" presStyleLbl="node2" presStyleIdx="1" presStyleCnt="2"/>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F0FCD42-0FE9-424A-9F67-929B6548AC2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626C96DC-D9E9-49E9-A557-404347AAD0E6}">
      <dgm:prSet phldrT="[Text]" custT="1"/>
      <dgm:spPr>
        <a:solidFill>
          <a:srgbClr val="3F6245"/>
        </a:solidFill>
      </dgm:spPr>
      <dgm:t>
        <a:bodyPr/>
        <a:lstStyle/>
        <a:p>
          <a:pPr algn="ctr"/>
          <a:r>
            <a:rPr lang="en-US" sz="1800" b="1"/>
            <a:t>Improve organization and navigability of IRMA.</a:t>
          </a:r>
        </a:p>
      </dgm:t>
    </dgm:pt>
    <dgm:pt modelId="{4D1E7705-F10E-4D34-84FD-1834D0DA8796}" type="parTrans" cxnId="{B9503278-0546-4038-AEC5-C7A9882D6B42}">
      <dgm:prSet/>
      <dgm:spPr/>
      <dgm:t>
        <a:bodyPr/>
        <a:lstStyle/>
        <a:p>
          <a:endParaRPr lang="en-US"/>
        </a:p>
      </dgm:t>
    </dgm:pt>
    <dgm:pt modelId="{0450655C-7D38-4991-8FE1-710C31ABC383}" type="sibTrans" cxnId="{B9503278-0546-4038-AEC5-C7A9882D6B42}">
      <dgm:prSet/>
      <dgm:spPr/>
      <dgm:t>
        <a:bodyPr/>
        <a:lstStyle/>
        <a:p>
          <a:endParaRPr lang="en-US"/>
        </a:p>
      </dgm:t>
    </dgm:pt>
    <dgm:pt modelId="{7C75AE52-B2B4-44ED-98AE-C527A0582225}">
      <dgm:prSet phldrT="[Text]" custT="1"/>
      <dgm:spPr>
        <a:solidFill>
          <a:srgbClr val="7F7F7F"/>
        </a:solidFill>
      </dgm:spPr>
      <dgm:t>
        <a:bodyPr/>
        <a:lstStyle/>
        <a:p>
          <a:r>
            <a:rPr lang="en-US" sz="1800" b="0"/>
            <a:t>Provide links to training and background documents related to VUStats.</a:t>
          </a:r>
        </a:p>
      </dgm:t>
    </dgm:pt>
    <dgm:pt modelId="{286E3026-DD04-47AD-A799-88121CB1C493}" type="parTrans" cxnId="{29E1A1E3-E0F5-4CE3-8EDF-2E31C4952B48}">
      <dgm:prSet/>
      <dgm:spPr>
        <a:solidFill>
          <a:srgbClr val="325F6C"/>
        </a:solidFill>
        <a:ln>
          <a:solidFill>
            <a:srgbClr val="7F7F7F"/>
          </a:solidFill>
        </a:ln>
      </dgm:spPr>
      <dgm:t>
        <a:bodyPr/>
        <a:lstStyle/>
        <a:p>
          <a:endParaRPr lang="en-US"/>
        </a:p>
      </dgm:t>
    </dgm:pt>
    <dgm:pt modelId="{00186378-93AE-4BF9-82C0-2F615FCC1D1D}" type="sibTrans" cxnId="{29E1A1E3-E0F5-4CE3-8EDF-2E31C4952B48}">
      <dgm:prSet/>
      <dgm:spPr/>
      <dgm:t>
        <a:bodyPr/>
        <a:lstStyle/>
        <a:p>
          <a:endParaRPr lang="en-US"/>
        </a:p>
      </dgm:t>
    </dgm:pt>
    <dgm:pt modelId="{6C5447CB-6273-4AD1-8E74-A599B20393C3}">
      <dgm:prSet phldrT="[Text]" custT="1"/>
      <dgm:spPr>
        <a:solidFill>
          <a:srgbClr val="7F7F7F"/>
        </a:solidFill>
      </dgm:spPr>
      <dgm:t>
        <a:bodyPr/>
        <a:lstStyle/>
        <a:p>
          <a:r>
            <a:rPr lang="en-US" sz="1800" b="0"/>
            <a:t>Standardize</a:t>
          </a:r>
          <a:r>
            <a:rPr lang="en-US" sz="1800" b="0" baseline="0"/>
            <a:t> report lists for parks and make descriptions easier to read</a:t>
          </a:r>
          <a:r>
            <a:rPr lang="en-US" sz="1800" b="1" baseline="0"/>
            <a:t>.</a:t>
          </a:r>
          <a:endParaRPr lang="en-US" sz="1800" b="1"/>
        </a:p>
      </dgm:t>
    </dgm:pt>
    <dgm:pt modelId="{05457B8B-FC35-4C69-B7F4-C6E38DDD8517}" type="parTrans" cxnId="{AB1E126C-4E67-463B-8785-6EC2B5953A01}">
      <dgm:prSet/>
      <dgm:spPr>
        <a:ln>
          <a:solidFill>
            <a:srgbClr val="7F7F7F"/>
          </a:solidFill>
        </a:ln>
      </dgm:spPr>
      <dgm:t>
        <a:bodyPr/>
        <a:lstStyle/>
        <a:p>
          <a:endParaRPr lang="en-US"/>
        </a:p>
      </dgm:t>
    </dgm:pt>
    <dgm:pt modelId="{D007209A-B644-4567-9954-594044A45A6B}" type="sibTrans" cxnId="{AB1E126C-4E67-463B-8785-6EC2B5953A01}">
      <dgm:prSet/>
      <dgm:spPr/>
      <dgm:t>
        <a:bodyPr/>
        <a:lstStyle/>
        <a:p>
          <a:endParaRPr lang="en-US"/>
        </a:p>
      </dgm:t>
    </dgm:pt>
    <dgm:pt modelId="{31D9A493-8945-4DFE-863F-6DD5917F2D14}">
      <dgm:prSet phldrT="[Text]" custT="1"/>
      <dgm:spPr>
        <a:solidFill>
          <a:srgbClr val="7F7F7F"/>
        </a:solidFill>
      </dgm:spPr>
      <dgm:t>
        <a:bodyPr/>
        <a:lstStyle/>
        <a:p>
          <a:r>
            <a:rPr lang="en-US" sz="1800" b="0"/>
            <a:t>Call out “commonly used reports” to reduce time spent looking for specific reports.</a:t>
          </a:r>
        </a:p>
      </dgm:t>
    </dgm:pt>
    <dgm:pt modelId="{C67845FC-09C9-408A-BDA5-5C92C6D931B0}" type="parTrans" cxnId="{E373B7BB-9B2B-4AB0-927D-1C6F4AD48097}">
      <dgm:prSet/>
      <dgm:spPr>
        <a:solidFill>
          <a:srgbClr val="325F6C"/>
        </a:solidFill>
        <a:ln>
          <a:solidFill>
            <a:srgbClr val="7F7F7F"/>
          </a:solidFill>
        </a:ln>
      </dgm:spPr>
      <dgm:t>
        <a:bodyPr/>
        <a:lstStyle/>
        <a:p>
          <a:endParaRPr lang="en-US"/>
        </a:p>
      </dgm:t>
    </dgm:pt>
    <dgm:pt modelId="{C59C3C86-9022-439B-BB6A-0BA89E392D68}" type="sibTrans" cxnId="{E373B7BB-9B2B-4AB0-927D-1C6F4AD48097}">
      <dgm:prSet/>
      <dgm:spPr/>
      <dgm:t>
        <a:bodyPr/>
        <a:lstStyle/>
        <a:p>
          <a:endParaRPr lang="en-US"/>
        </a:p>
      </dgm:t>
    </dgm:pt>
    <dgm:pt modelId="{805C42AD-0910-4505-8061-62F7B0A7337D}" type="pres">
      <dgm:prSet presAssocID="{CF0FCD42-0FE9-424A-9F67-929B6548AC2F}" presName="hierChild1" presStyleCnt="0">
        <dgm:presLayoutVars>
          <dgm:orgChart val="1"/>
          <dgm:chPref val="1"/>
          <dgm:dir/>
          <dgm:animOne val="branch"/>
          <dgm:animLvl val="lvl"/>
          <dgm:resizeHandles/>
        </dgm:presLayoutVars>
      </dgm:prSet>
      <dgm:spPr/>
    </dgm:pt>
    <dgm:pt modelId="{7ABFE798-BF25-4DE1-BBD3-17D9B5203EAD}" type="pres">
      <dgm:prSet presAssocID="{626C96DC-D9E9-49E9-A557-404347AAD0E6}" presName="hierRoot1" presStyleCnt="0">
        <dgm:presLayoutVars>
          <dgm:hierBranch val="init"/>
        </dgm:presLayoutVars>
      </dgm:prSet>
      <dgm:spPr/>
    </dgm:pt>
    <dgm:pt modelId="{AE924752-064A-437E-B4FC-AFFE9FE1760B}" type="pres">
      <dgm:prSet presAssocID="{626C96DC-D9E9-49E9-A557-404347AAD0E6}" presName="rootComposite1" presStyleCnt="0"/>
      <dgm:spPr/>
    </dgm:pt>
    <dgm:pt modelId="{B2FB93A8-B520-495C-BB7A-6F7C3382265C}" type="pres">
      <dgm:prSet presAssocID="{626C96DC-D9E9-49E9-A557-404347AAD0E6}" presName="rootText1" presStyleLbl="node0" presStyleIdx="0" presStyleCnt="1" custScaleX="73138" custScaleY="165381">
        <dgm:presLayoutVars>
          <dgm:chPref val="3"/>
        </dgm:presLayoutVars>
      </dgm:prSet>
      <dgm:spPr/>
    </dgm:pt>
    <dgm:pt modelId="{2D0BE6D0-CBD8-427A-8BC0-B761B92F146A}" type="pres">
      <dgm:prSet presAssocID="{626C96DC-D9E9-49E9-A557-404347AAD0E6}" presName="rootConnector1" presStyleLbl="node1" presStyleIdx="0" presStyleCnt="0"/>
      <dgm:spPr/>
    </dgm:pt>
    <dgm:pt modelId="{B4267C30-9CB6-4108-924F-B3FC1143AE4E}" type="pres">
      <dgm:prSet presAssocID="{626C96DC-D9E9-49E9-A557-404347AAD0E6}" presName="hierChild2" presStyleCnt="0"/>
      <dgm:spPr/>
    </dgm:pt>
    <dgm:pt modelId="{FA2D71C2-B743-4648-BC69-46E9726E2D15}" type="pres">
      <dgm:prSet presAssocID="{286E3026-DD04-47AD-A799-88121CB1C493}" presName="Name64" presStyleLbl="parChTrans1D2" presStyleIdx="0" presStyleCnt="3"/>
      <dgm:spPr/>
    </dgm:pt>
    <dgm:pt modelId="{1154EDD9-3367-4394-A371-AF8588605586}" type="pres">
      <dgm:prSet presAssocID="{7C75AE52-B2B4-44ED-98AE-C527A0582225}" presName="hierRoot2" presStyleCnt="0">
        <dgm:presLayoutVars>
          <dgm:hierBranch val="init"/>
        </dgm:presLayoutVars>
      </dgm:prSet>
      <dgm:spPr/>
    </dgm:pt>
    <dgm:pt modelId="{BA15A458-E2B6-4A64-8D0F-E3D49733B62C}" type="pres">
      <dgm:prSet presAssocID="{7C75AE52-B2B4-44ED-98AE-C527A0582225}" presName="rootComposite" presStyleCnt="0"/>
      <dgm:spPr/>
    </dgm:pt>
    <dgm:pt modelId="{EBDBCF9F-3198-4149-972E-7EF5C930E7D7}" type="pres">
      <dgm:prSet presAssocID="{7C75AE52-B2B4-44ED-98AE-C527A0582225}" presName="rootText" presStyleLbl="node2" presStyleIdx="0" presStyleCnt="3">
        <dgm:presLayoutVars>
          <dgm:chPref val="3"/>
        </dgm:presLayoutVars>
      </dgm:prSet>
      <dgm:spPr/>
    </dgm:pt>
    <dgm:pt modelId="{22BC129B-1C12-4E3D-BFE4-07AB9512DF9C}" type="pres">
      <dgm:prSet presAssocID="{7C75AE52-B2B4-44ED-98AE-C527A0582225}" presName="rootConnector" presStyleLbl="node2" presStyleIdx="0" presStyleCnt="3"/>
      <dgm:spPr/>
    </dgm:pt>
    <dgm:pt modelId="{5A9B573D-D5F0-4AE2-9DC6-01B7D87F77D7}" type="pres">
      <dgm:prSet presAssocID="{7C75AE52-B2B4-44ED-98AE-C527A0582225}" presName="hierChild4" presStyleCnt="0"/>
      <dgm:spPr/>
    </dgm:pt>
    <dgm:pt modelId="{F6BB650E-CAFB-41C2-B612-F78D071A6376}" type="pres">
      <dgm:prSet presAssocID="{7C75AE52-B2B4-44ED-98AE-C527A0582225}" presName="hierChild5" presStyleCnt="0"/>
      <dgm:spPr/>
    </dgm:pt>
    <dgm:pt modelId="{0DC5C53B-5B25-4DCC-8E86-EEFCE2749E53}" type="pres">
      <dgm:prSet presAssocID="{05457B8B-FC35-4C69-B7F4-C6E38DDD8517}" presName="Name64" presStyleLbl="parChTrans1D2" presStyleIdx="1" presStyleCnt="3"/>
      <dgm:spPr/>
    </dgm:pt>
    <dgm:pt modelId="{D4CC1935-B6A6-4E18-A634-3542CE82D99B}" type="pres">
      <dgm:prSet presAssocID="{6C5447CB-6273-4AD1-8E74-A599B20393C3}" presName="hierRoot2" presStyleCnt="0">
        <dgm:presLayoutVars>
          <dgm:hierBranch val="init"/>
        </dgm:presLayoutVars>
      </dgm:prSet>
      <dgm:spPr/>
    </dgm:pt>
    <dgm:pt modelId="{8DC0A200-7920-4669-9B46-8959ABB646F4}" type="pres">
      <dgm:prSet presAssocID="{6C5447CB-6273-4AD1-8E74-A599B20393C3}" presName="rootComposite" presStyleCnt="0"/>
      <dgm:spPr/>
    </dgm:pt>
    <dgm:pt modelId="{705C78CE-3AC3-4E4E-9996-1FF9A8046CDE}" type="pres">
      <dgm:prSet presAssocID="{6C5447CB-6273-4AD1-8E74-A599B20393C3}" presName="rootText" presStyleLbl="node2" presStyleIdx="1" presStyleCnt="3" custScaleY="125041">
        <dgm:presLayoutVars>
          <dgm:chPref val="3"/>
        </dgm:presLayoutVars>
      </dgm:prSet>
      <dgm:spPr/>
    </dgm:pt>
    <dgm:pt modelId="{618BD080-A458-4583-AEFC-C5B8665877DB}" type="pres">
      <dgm:prSet presAssocID="{6C5447CB-6273-4AD1-8E74-A599B20393C3}" presName="rootConnector" presStyleLbl="node2" presStyleIdx="1" presStyleCnt="3"/>
      <dgm:spPr/>
    </dgm:pt>
    <dgm:pt modelId="{49B73240-444B-443C-A4B8-AF93B628CF2A}" type="pres">
      <dgm:prSet presAssocID="{6C5447CB-6273-4AD1-8E74-A599B20393C3}" presName="hierChild4" presStyleCnt="0"/>
      <dgm:spPr/>
    </dgm:pt>
    <dgm:pt modelId="{E8D7A005-2CFB-4F62-9A41-DAB8541A1535}" type="pres">
      <dgm:prSet presAssocID="{6C5447CB-6273-4AD1-8E74-A599B20393C3}" presName="hierChild5" presStyleCnt="0"/>
      <dgm:spPr/>
    </dgm:pt>
    <dgm:pt modelId="{4B34524B-E206-4A04-ACF7-D0B8061B9471}" type="pres">
      <dgm:prSet presAssocID="{C67845FC-09C9-408A-BDA5-5C92C6D931B0}" presName="Name64" presStyleLbl="parChTrans1D2" presStyleIdx="2" presStyleCnt="3"/>
      <dgm:spPr/>
    </dgm:pt>
    <dgm:pt modelId="{873AA68A-F8B4-4678-AA36-7F5F86F60183}" type="pres">
      <dgm:prSet presAssocID="{31D9A493-8945-4DFE-863F-6DD5917F2D14}" presName="hierRoot2" presStyleCnt="0">
        <dgm:presLayoutVars>
          <dgm:hierBranch val="init"/>
        </dgm:presLayoutVars>
      </dgm:prSet>
      <dgm:spPr/>
    </dgm:pt>
    <dgm:pt modelId="{793E9D79-8575-48C7-AD4E-E5A6E4F88D26}" type="pres">
      <dgm:prSet presAssocID="{31D9A493-8945-4DFE-863F-6DD5917F2D14}" presName="rootComposite" presStyleCnt="0"/>
      <dgm:spPr/>
    </dgm:pt>
    <dgm:pt modelId="{5F32E463-A343-4CFE-AC4D-DAA247C02E18}" type="pres">
      <dgm:prSet presAssocID="{31D9A493-8945-4DFE-863F-6DD5917F2D14}" presName="rootText" presStyleLbl="node2" presStyleIdx="2" presStyleCnt="3">
        <dgm:presLayoutVars>
          <dgm:chPref val="3"/>
        </dgm:presLayoutVars>
      </dgm:prSet>
      <dgm:spPr/>
    </dgm:pt>
    <dgm:pt modelId="{CECE3A44-80F6-4F8F-9CFF-B03B78D413A4}" type="pres">
      <dgm:prSet presAssocID="{31D9A493-8945-4DFE-863F-6DD5917F2D14}" presName="rootConnector" presStyleLbl="node2" presStyleIdx="2" presStyleCnt="3"/>
      <dgm:spPr/>
    </dgm:pt>
    <dgm:pt modelId="{3EA7AD3F-7FB7-4764-B81E-A850A254DF03}" type="pres">
      <dgm:prSet presAssocID="{31D9A493-8945-4DFE-863F-6DD5917F2D14}" presName="hierChild4" presStyleCnt="0"/>
      <dgm:spPr/>
    </dgm:pt>
    <dgm:pt modelId="{FA35A1D6-9665-45DF-B6F8-0A2BFB52237E}" type="pres">
      <dgm:prSet presAssocID="{31D9A493-8945-4DFE-863F-6DD5917F2D14}" presName="hierChild5" presStyleCnt="0"/>
      <dgm:spPr/>
    </dgm:pt>
    <dgm:pt modelId="{4124E5ED-2C9A-4C92-B906-431D334DD9E0}" type="pres">
      <dgm:prSet presAssocID="{626C96DC-D9E9-49E9-A557-404347AAD0E6}" presName="hierChild3" presStyleCnt="0"/>
      <dgm:spPr/>
    </dgm:pt>
  </dgm:ptLst>
  <dgm:cxnLst>
    <dgm:cxn modelId="{8966400A-850B-4038-96EB-782091FD96EF}" type="presOf" srcId="{05457B8B-FC35-4C69-B7F4-C6E38DDD8517}" destId="{0DC5C53B-5B25-4DCC-8E86-EEFCE2749E53}" srcOrd="0" destOrd="0" presId="urn:microsoft.com/office/officeart/2009/3/layout/HorizontalOrganizationChart"/>
    <dgm:cxn modelId="{80D1A33A-3B9B-4D37-978B-48BCC9118B18}" type="presOf" srcId="{C67845FC-09C9-408A-BDA5-5C92C6D931B0}" destId="{4B34524B-E206-4A04-ACF7-D0B8061B9471}" srcOrd="0" destOrd="0" presId="urn:microsoft.com/office/officeart/2009/3/layout/HorizontalOrganizationChart"/>
    <dgm:cxn modelId="{9447005E-2CEA-4BE7-928E-A2BD07DE4E8D}" type="presOf" srcId="{6C5447CB-6273-4AD1-8E74-A599B20393C3}" destId="{618BD080-A458-4583-AEFC-C5B8665877DB}" srcOrd="1" destOrd="0" presId="urn:microsoft.com/office/officeart/2009/3/layout/HorizontalOrganizationChart"/>
    <dgm:cxn modelId="{5EECD761-5D84-495D-AE06-F563AB7955BF}" type="presOf" srcId="{626C96DC-D9E9-49E9-A557-404347AAD0E6}" destId="{2D0BE6D0-CBD8-427A-8BC0-B761B92F146A}" srcOrd="1" destOrd="0" presId="urn:microsoft.com/office/officeart/2009/3/layout/HorizontalOrganizationChart"/>
    <dgm:cxn modelId="{AB1E126C-4E67-463B-8785-6EC2B5953A01}" srcId="{626C96DC-D9E9-49E9-A557-404347AAD0E6}" destId="{6C5447CB-6273-4AD1-8E74-A599B20393C3}" srcOrd="1" destOrd="0" parTransId="{05457B8B-FC35-4C69-B7F4-C6E38DDD8517}" sibTransId="{D007209A-B644-4567-9954-594044A45A6B}"/>
    <dgm:cxn modelId="{86349E52-FD04-4AE3-ABF0-AE4241E118B6}" type="presOf" srcId="{626C96DC-D9E9-49E9-A557-404347AAD0E6}" destId="{B2FB93A8-B520-495C-BB7A-6F7C3382265C}" srcOrd="0" destOrd="0" presId="urn:microsoft.com/office/officeart/2009/3/layout/HorizontalOrganizationChart"/>
    <dgm:cxn modelId="{B9503278-0546-4038-AEC5-C7A9882D6B42}" srcId="{CF0FCD42-0FE9-424A-9F67-929B6548AC2F}" destId="{626C96DC-D9E9-49E9-A557-404347AAD0E6}" srcOrd="0" destOrd="0" parTransId="{4D1E7705-F10E-4D34-84FD-1834D0DA8796}" sibTransId="{0450655C-7D38-4991-8FE1-710C31ABC383}"/>
    <dgm:cxn modelId="{22FF357B-E6F4-444E-B3B6-037617C3CC4A}" type="presOf" srcId="{7C75AE52-B2B4-44ED-98AE-C527A0582225}" destId="{22BC129B-1C12-4E3D-BFE4-07AB9512DF9C}" srcOrd="1" destOrd="0" presId="urn:microsoft.com/office/officeart/2009/3/layout/HorizontalOrganizationChart"/>
    <dgm:cxn modelId="{27748F82-A259-4FAF-88A3-52291108DE46}" type="presOf" srcId="{31D9A493-8945-4DFE-863F-6DD5917F2D14}" destId="{5F32E463-A343-4CFE-AC4D-DAA247C02E18}" srcOrd="0" destOrd="0" presId="urn:microsoft.com/office/officeart/2009/3/layout/HorizontalOrganizationChart"/>
    <dgm:cxn modelId="{C6115594-3FCE-4530-AEBC-81C786993C47}" type="presOf" srcId="{6C5447CB-6273-4AD1-8E74-A599B20393C3}" destId="{705C78CE-3AC3-4E4E-9996-1FF9A8046CDE}" srcOrd="0" destOrd="0" presId="urn:microsoft.com/office/officeart/2009/3/layout/HorizontalOrganizationChart"/>
    <dgm:cxn modelId="{9B7E2F98-5D5A-4DF2-B8B5-5B966C04988E}" type="presOf" srcId="{286E3026-DD04-47AD-A799-88121CB1C493}" destId="{FA2D71C2-B743-4648-BC69-46E9726E2D15}" srcOrd="0" destOrd="0" presId="urn:microsoft.com/office/officeart/2009/3/layout/HorizontalOrganizationChart"/>
    <dgm:cxn modelId="{EA3DE1AB-D52E-477C-863A-A8230BDEC63E}" type="presOf" srcId="{CF0FCD42-0FE9-424A-9F67-929B6548AC2F}" destId="{805C42AD-0910-4505-8061-62F7B0A7337D}" srcOrd="0" destOrd="0" presId="urn:microsoft.com/office/officeart/2009/3/layout/HorizontalOrganizationChart"/>
    <dgm:cxn modelId="{183312AD-B184-40B5-AB69-833DB105EAA6}" type="presOf" srcId="{7C75AE52-B2B4-44ED-98AE-C527A0582225}" destId="{EBDBCF9F-3198-4149-972E-7EF5C930E7D7}" srcOrd="0" destOrd="0" presId="urn:microsoft.com/office/officeart/2009/3/layout/HorizontalOrganizationChart"/>
    <dgm:cxn modelId="{E373B7BB-9B2B-4AB0-927D-1C6F4AD48097}" srcId="{626C96DC-D9E9-49E9-A557-404347AAD0E6}" destId="{31D9A493-8945-4DFE-863F-6DD5917F2D14}" srcOrd="2" destOrd="0" parTransId="{C67845FC-09C9-408A-BDA5-5C92C6D931B0}" sibTransId="{C59C3C86-9022-439B-BB6A-0BA89E392D68}"/>
    <dgm:cxn modelId="{B6B411E2-2955-459C-A7F3-419F3614E093}" type="presOf" srcId="{31D9A493-8945-4DFE-863F-6DD5917F2D14}" destId="{CECE3A44-80F6-4F8F-9CFF-B03B78D413A4}" srcOrd="1" destOrd="0" presId="urn:microsoft.com/office/officeart/2009/3/layout/HorizontalOrganizationChart"/>
    <dgm:cxn modelId="{29E1A1E3-E0F5-4CE3-8EDF-2E31C4952B48}" srcId="{626C96DC-D9E9-49E9-A557-404347AAD0E6}" destId="{7C75AE52-B2B4-44ED-98AE-C527A0582225}" srcOrd="0" destOrd="0" parTransId="{286E3026-DD04-47AD-A799-88121CB1C493}" sibTransId="{00186378-93AE-4BF9-82C0-2F615FCC1D1D}"/>
    <dgm:cxn modelId="{0C7029C7-B2E1-4122-A9E0-3330360E4A96}" type="presParOf" srcId="{805C42AD-0910-4505-8061-62F7B0A7337D}" destId="{7ABFE798-BF25-4DE1-BBD3-17D9B5203EAD}" srcOrd="0" destOrd="0" presId="urn:microsoft.com/office/officeart/2009/3/layout/HorizontalOrganizationChart"/>
    <dgm:cxn modelId="{136CE1BE-16C0-45AF-8517-362DA4A52757}" type="presParOf" srcId="{7ABFE798-BF25-4DE1-BBD3-17D9B5203EAD}" destId="{AE924752-064A-437E-B4FC-AFFE9FE1760B}" srcOrd="0" destOrd="0" presId="urn:microsoft.com/office/officeart/2009/3/layout/HorizontalOrganizationChart"/>
    <dgm:cxn modelId="{D3D81818-2397-4F35-8C2F-37C933C75189}" type="presParOf" srcId="{AE924752-064A-437E-B4FC-AFFE9FE1760B}" destId="{B2FB93A8-B520-495C-BB7A-6F7C3382265C}" srcOrd="0" destOrd="0" presId="urn:microsoft.com/office/officeart/2009/3/layout/HorizontalOrganizationChart"/>
    <dgm:cxn modelId="{32AEDD3D-59C7-439D-B206-5876002AB2EC}" type="presParOf" srcId="{AE924752-064A-437E-B4FC-AFFE9FE1760B}" destId="{2D0BE6D0-CBD8-427A-8BC0-B761B92F146A}" srcOrd="1" destOrd="0" presId="urn:microsoft.com/office/officeart/2009/3/layout/HorizontalOrganizationChart"/>
    <dgm:cxn modelId="{055A14F8-CDFA-4472-AEEE-5E7D6770E003}" type="presParOf" srcId="{7ABFE798-BF25-4DE1-BBD3-17D9B5203EAD}" destId="{B4267C30-9CB6-4108-924F-B3FC1143AE4E}" srcOrd="1" destOrd="0" presId="urn:microsoft.com/office/officeart/2009/3/layout/HorizontalOrganizationChart"/>
    <dgm:cxn modelId="{3CF5BFCE-A3CF-4F9B-BCF9-050B3745BB05}" type="presParOf" srcId="{B4267C30-9CB6-4108-924F-B3FC1143AE4E}" destId="{FA2D71C2-B743-4648-BC69-46E9726E2D15}" srcOrd="0" destOrd="0" presId="urn:microsoft.com/office/officeart/2009/3/layout/HorizontalOrganizationChart"/>
    <dgm:cxn modelId="{0A82AFA5-A8AA-431B-BA99-47C1D1F6D8D4}" type="presParOf" srcId="{B4267C30-9CB6-4108-924F-B3FC1143AE4E}" destId="{1154EDD9-3367-4394-A371-AF8588605586}" srcOrd="1" destOrd="0" presId="urn:microsoft.com/office/officeart/2009/3/layout/HorizontalOrganizationChart"/>
    <dgm:cxn modelId="{7653BA97-981B-4B1C-86DB-73ABA9FC3BA0}" type="presParOf" srcId="{1154EDD9-3367-4394-A371-AF8588605586}" destId="{BA15A458-E2B6-4A64-8D0F-E3D49733B62C}" srcOrd="0" destOrd="0" presId="urn:microsoft.com/office/officeart/2009/3/layout/HorizontalOrganizationChart"/>
    <dgm:cxn modelId="{39B3E576-82BB-4392-9B41-EB92A631E88B}" type="presParOf" srcId="{BA15A458-E2B6-4A64-8D0F-E3D49733B62C}" destId="{EBDBCF9F-3198-4149-972E-7EF5C930E7D7}" srcOrd="0" destOrd="0" presId="urn:microsoft.com/office/officeart/2009/3/layout/HorizontalOrganizationChart"/>
    <dgm:cxn modelId="{2925E89D-FFB8-4BA7-927F-F2D59E456E45}" type="presParOf" srcId="{BA15A458-E2B6-4A64-8D0F-E3D49733B62C}" destId="{22BC129B-1C12-4E3D-BFE4-07AB9512DF9C}" srcOrd="1" destOrd="0" presId="urn:microsoft.com/office/officeart/2009/3/layout/HorizontalOrganizationChart"/>
    <dgm:cxn modelId="{B2D8FD71-1BFD-4820-9D3E-BA5A829CC4EF}" type="presParOf" srcId="{1154EDD9-3367-4394-A371-AF8588605586}" destId="{5A9B573D-D5F0-4AE2-9DC6-01B7D87F77D7}" srcOrd="1" destOrd="0" presId="urn:microsoft.com/office/officeart/2009/3/layout/HorizontalOrganizationChart"/>
    <dgm:cxn modelId="{F0F2859B-C096-4F4E-B145-70AE62D266AA}" type="presParOf" srcId="{1154EDD9-3367-4394-A371-AF8588605586}" destId="{F6BB650E-CAFB-41C2-B612-F78D071A6376}" srcOrd="2" destOrd="0" presId="urn:microsoft.com/office/officeart/2009/3/layout/HorizontalOrganizationChart"/>
    <dgm:cxn modelId="{B7BC92F7-DBC3-4410-85E9-4CAB6486C8F7}" type="presParOf" srcId="{B4267C30-9CB6-4108-924F-B3FC1143AE4E}" destId="{0DC5C53B-5B25-4DCC-8E86-EEFCE2749E53}" srcOrd="2" destOrd="0" presId="urn:microsoft.com/office/officeart/2009/3/layout/HorizontalOrganizationChart"/>
    <dgm:cxn modelId="{9548376A-4870-423E-9363-3E5A5A38B3F2}" type="presParOf" srcId="{B4267C30-9CB6-4108-924F-B3FC1143AE4E}" destId="{D4CC1935-B6A6-4E18-A634-3542CE82D99B}" srcOrd="3" destOrd="0" presId="urn:microsoft.com/office/officeart/2009/3/layout/HorizontalOrganizationChart"/>
    <dgm:cxn modelId="{33B7D9E8-3EA4-4A03-A7F9-2BEAAF79F90A}" type="presParOf" srcId="{D4CC1935-B6A6-4E18-A634-3542CE82D99B}" destId="{8DC0A200-7920-4669-9B46-8959ABB646F4}" srcOrd="0" destOrd="0" presId="urn:microsoft.com/office/officeart/2009/3/layout/HorizontalOrganizationChart"/>
    <dgm:cxn modelId="{E70DE221-7D51-41ED-AD31-8299D8500DF0}" type="presParOf" srcId="{8DC0A200-7920-4669-9B46-8959ABB646F4}" destId="{705C78CE-3AC3-4E4E-9996-1FF9A8046CDE}" srcOrd="0" destOrd="0" presId="urn:microsoft.com/office/officeart/2009/3/layout/HorizontalOrganizationChart"/>
    <dgm:cxn modelId="{20FAE81A-67C0-4C46-AD67-08FED528F209}" type="presParOf" srcId="{8DC0A200-7920-4669-9B46-8959ABB646F4}" destId="{618BD080-A458-4583-AEFC-C5B8665877DB}" srcOrd="1" destOrd="0" presId="urn:microsoft.com/office/officeart/2009/3/layout/HorizontalOrganizationChart"/>
    <dgm:cxn modelId="{7E9C2DFC-2145-46B8-AC57-F66E622C26D9}" type="presParOf" srcId="{D4CC1935-B6A6-4E18-A634-3542CE82D99B}" destId="{49B73240-444B-443C-A4B8-AF93B628CF2A}" srcOrd="1" destOrd="0" presId="urn:microsoft.com/office/officeart/2009/3/layout/HorizontalOrganizationChart"/>
    <dgm:cxn modelId="{479CB5AF-E491-4A31-B55A-2A02DED3445D}" type="presParOf" srcId="{D4CC1935-B6A6-4E18-A634-3542CE82D99B}" destId="{E8D7A005-2CFB-4F62-9A41-DAB8541A1535}" srcOrd="2" destOrd="0" presId="urn:microsoft.com/office/officeart/2009/3/layout/HorizontalOrganizationChart"/>
    <dgm:cxn modelId="{000D0F19-431F-4138-B46B-A6F1383CD2EF}" type="presParOf" srcId="{B4267C30-9CB6-4108-924F-B3FC1143AE4E}" destId="{4B34524B-E206-4A04-ACF7-D0B8061B9471}" srcOrd="4" destOrd="0" presId="urn:microsoft.com/office/officeart/2009/3/layout/HorizontalOrganizationChart"/>
    <dgm:cxn modelId="{DC184555-4A48-4876-8C4B-44D3FBEA6BC4}" type="presParOf" srcId="{B4267C30-9CB6-4108-924F-B3FC1143AE4E}" destId="{873AA68A-F8B4-4678-AA36-7F5F86F60183}" srcOrd="5" destOrd="0" presId="urn:microsoft.com/office/officeart/2009/3/layout/HorizontalOrganizationChart"/>
    <dgm:cxn modelId="{C270386B-C6E8-4D43-A09A-3FCC53EFD8A1}" type="presParOf" srcId="{873AA68A-F8B4-4678-AA36-7F5F86F60183}" destId="{793E9D79-8575-48C7-AD4E-E5A6E4F88D26}" srcOrd="0" destOrd="0" presId="urn:microsoft.com/office/officeart/2009/3/layout/HorizontalOrganizationChart"/>
    <dgm:cxn modelId="{D7CA2840-B01B-472E-886B-A38027CA0403}" type="presParOf" srcId="{793E9D79-8575-48C7-AD4E-E5A6E4F88D26}" destId="{5F32E463-A343-4CFE-AC4D-DAA247C02E18}" srcOrd="0" destOrd="0" presId="urn:microsoft.com/office/officeart/2009/3/layout/HorizontalOrganizationChart"/>
    <dgm:cxn modelId="{B4E7080D-F842-48E2-B92B-AB390EC9FEE0}" type="presParOf" srcId="{793E9D79-8575-48C7-AD4E-E5A6E4F88D26}" destId="{CECE3A44-80F6-4F8F-9CFF-B03B78D413A4}" srcOrd="1" destOrd="0" presId="urn:microsoft.com/office/officeart/2009/3/layout/HorizontalOrganizationChart"/>
    <dgm:cxn modelId="{588E7AB8-9D02-4F83-BF48-630C457A44C0}" type="presParOf" srcId="{873AA68A-F8B4-4678-AA36-7F5F86F60183}" destId="{3EA7AD3F-7FB7-4764-B81E-A850A254DF03}" srcOrd="1" destOrd="0" presId="urn:microsoft.com/office/officeart/2009/3/layout/HorizontalOrganizationChart"/>
    <dgm:cxn modelId="{116C07B6-5F9E-4AD9-9F58-3B9274CE7391}" type="presParOf" srcId="{873AA68A-F8B4-4678-AA36-7F5F86F60183}" destId="{FA35A1D6-9665-45DF-B6F8-0A2BFB52237E}" srcOrd="2" destOrd="0" presId="urn:microsoft.com/office/officeart/2009/3/layout/HorizontalOrganizationChart"/>
    <dgm:cxn modelId="{FD5D6BE2-4985-4941-BB1B-3903EA80AADC}" type="presParOf" srcId="{7ABFE798-BF25-4DE1-BBD3-17D9B5203EAD}" destId="{4124E5ED-2C9A-4C92-B906-431D334DD9E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607025-4349-4E6C-9284-9279E8710CD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73E916D6-E231-4D6C-BDFE-54077BFFF935}">
      <dgm:prSet phldrT="[Text]" custT="1">
        <dgm:style>
          <a:lnRef idx="0">
            <a:scrgbClr r="0" g="0" b="0"/>
          </a:lnRef>
          <a:fillRef idx="0">
            <a:scrgbClr r="0" g="0" b="0"/>
          </a:fillRef>
          <a:effectRef idx="0">
            <a:scrgbClr r="0" g="0" b="0"/>
          </a:effectRef>
          <a:fontRef idx="minor">
            <a:schemeClr val="lt1"/>
          </a:fontRef>
        </dgm:style>
      </dgm:prSet>
      <dgm:spPr>
        <a:solidFill>
          <a:schemeClr val="accent3"/>
        </a:solidFill>
        <a:ln>
          <a:noFill/>
        </a:ln>
      </dgm:spPr>
      <dgm:t>
        <a:bodyPr/>
        <a:lstStyle/>
        <a:p>
          <a:r>
            <a:rPr lang="en-US" sz="4000">
              <a:latin typeface="Candara" panose="020E0502030303020204" pitchFamily="34" charset="0"/>
            </a:rPr>
            <a:t>VUStats Team </a:t>
          </a:r>
        </a:p>
      </dgm:t>
    </dgm:pt>
    <dgm:pt modelId="{9A953EAD-EBF3-4CB3-AC96-CB4CE5A9001E}" type="parTrans" cxnId="{C2CCD550-DFE8-4B40-A251-DFEED11232E5}">
      <dgm:prSet/>
      <dgm:spPr/>
      <dgm:t>
        <a:bodyPr/>
        <a:lstStyle/>
        <a:p>
          <a:endParaRPr lang="en-US">
            <a:latin typeface="Candara" panose="020E0502030303020204" pitchFamily="34" charset="0"/>
          </a:endParaRPr>
        </a:p>
      </dgm:t>
    </dgm:pt>
    <dgm:pt modelId="{65FDDF70-7F38-4BF0-83F3-08E18BAECE7F}" type="sibTrans" cxnId="{C2CCD550-DFE8-4B40-A251-DFEED11232E5}">
      <dgm:prSet/>
      <dgm:spPr/>
      <dgm:t>
        <a:bodyPr/>
        <a:lstStyle/>
        <a:p>
          <a:endParaRPr lang="en-US">
            <a:latin typeface="Candara" panose="020E0502030303020204" pitchFamily="34" charset="0"/>
          </a:endParaRPr>
        </a:p>
      </dgm:t>
    </dgm:pt>
    <dgm:pt modelId="{76426CC2-4B57-4501-B19A-7C8AAE824A13}">
      <dgm:prSet phldrT="[Text]" custT="1"/>
      <dgm:spPr>
        <a:solidFill>
          <a:srgbClr val="3F6245"/>
        </a:solidFill>
      </dgm:spPr>
      <dgm:t>
        <a:bodyPr/>
        <a:lstStyle/>
        <a:p>
          <a:r>
            <a:rPr lang="en-US" sz="2000" b="0">
              <a:latin typeface="Candara"/>
            </a:rPr>
            <a:t>Data utilization and data-driven decision making</a:t>
          </a:r>
        </a:p>
      </dgm:t>
    </dgm:pt>
    <dgm:pt modelId="{3BABBACC-F292-4B87-BD21-79B4B34554F6}" type="parTrans" cxnId="{0183462C-1727-4984-88DE-6B6E0AB67EA1}">
      <dgm:prSet/>
      <dgm:spPr>
        <a:solidFill>
          <a:srgbClr val="3F6245"/>
        </a:solidFill>
      </dgm:spPr>
      <dgm:t>
        <a:bodyPr/>
        <a:lstStyle/>
        <a:p>
          <a:endParaRPr lang="en-US">
            <a:latin typeface="Candara" panose="020E0502030303020204" pitchFamily="34" charset="0"/>
          </a:endParaRPr>
        </a:p>
      </dgm:t>
    </dgm:pt>
    <dgm:pt modelId="{B1DBC929-6D73-403F-8979-91ECFB9E8C08}" type="sibTrans" cxnId="{0183462C-1727-4984-88DE-6B6E0AB67EA1}">
      <dgm:prSet/>
      <dgm:spPr/>
      <dgm:t>
        <a:bodyPr/>
        <a:lstStyle/>
        <a:p>
          <a:endParaRPr lang="en-US">
            <a:latin typeface="Candara" panose="020E0502030303020204" pitchFamily="34" charset="0"/>
          </a:endParaRPr>
        </a:p>
      </dgm:t>
    </dgm:pt>
    <dgm:pt modelId="{19FE27E3-F524-40DA-BD6D-79E96DDC9771}">
      <dgm:prSet phldrT="[Text]" custT="1"/>
      <dgm:spPr>
        <a:solidFill>
          <a:srgbClr val="3F6245"/>
        </a:solidFill>
      </dgm:spPr>
      <dgm:t>
        <a:bodyPr/>
        <a:lstStyle/>
        <a:p>
          <a:r>
            <a:rPr lang="en-US" sz="2000" b="0">
              <a:latin typeface="Candara"/>
            </a:rPr>
            <a:t>Data quality</a:t>
          </a:r>
        </a:p>
      </dgm:t>
    </dgm:pt>
    <dgm:pt modelId="{12105CC3-6DE9-4E41-92C4-64C459367A95}" type="parTrans" cxnId="{35A31831-4422-46EA-951E-7E78EBCFE805}">
      <dgm:prSet/>
      <dgm:spPr/>
      <dgm:t>
        <a:bodyPr/>
        <a:lstStyle/>
        <a:p>
          <a:endParaRPr lang="en-US">
            <a:latin typeface="Candara" panose="020E0502030303020204" pitchFamily="34" charset="0"/>
          </a:endParaRPr>
        </a:p>
      </dgm:t>
    </dgm:pt>
    <dgm:pt modelId="{C11038EA-F0DF-47F7-82B3-6993C7F037CD}" type="sibTrans" cxnId="{35A31831-4422-46EA-951E-7E78EBCFE805}">
      <dgm:prSet/>
      <dgm:spPr/>
      <dgm:t>
        <a:bodyPr/>
        <a:lstStyle/>
        <a:p>
          <a:endParaRPr lang="en-US">
            <a:latin typeface="Candara" panose="020E0502030303020204" pitchFamily="34" charset="0"/>
          </a:endParaRPr>
        </a:p>
      </dgm:t>
    </dgm:pt>
    <dgm:pt modelId="{A048B38A-DCD6-49EF-8209-768903B5E5F3}">
      <dgm:prSet phldrT="[Text]" custT="1"/>
      <dgm:spPr>
        <a:solidFill>
          <a:srgbClr val="3F6245"/>
        </a:solidFill>
      </dgm:spPr>
      <dgm:t>
        <a:bodyPr/>
        <a:lstStyle/>
        <a:p>
          <a:r>
            <a:rPr lang="en-US" sz="2000" b="0">
              <a:latin typeface="Candara"/>
            </a:rPr>
            <a:t>Data collection and operations</a:t>
          </a:r>
        </a:p>
      </dgm:t>
    </dgm:pt>
    <dgm:pt modelId="{AC9CFD10-7DB9-4AC4-87E7-11026C36A898}" type="parTrans" cxnId="{1C4B7C7C-1F9B-4949-BA5A-A8CF299CA45D}">
      <dgm:prSet/>
      <dgm:spPr>
        <a:solidFill>
          <a:srgbClr val="3F6245"/>
        </a:solidFill>
      </dgm:spPr>
      <dgm:t>
        <a:bodyPr/>
        <a:lstStyle/>
        <a:p>
          <a:endParaRPr lang="en-US">
            <a:latin typeface="Candara" panose="020E0502030303020204" pitchFamily="34" charset="0"/>
          </a:endParaRPr>
        </a:p>
      </dgm:t>
    </dgm:pt>
    <dgm:pt modelId="{9AB93266-C1B8-446A-820C-3C9DF79FE7EF}" type="sibTrans" cxnId="{1C4B7C7C-1F9B-4949-BA5A-A8CF299CA45D}">
      <dgm:prSet/>
      <dgm:spPr/>
      <dgm:t>
        <a:bodyPr/>
        <a:lstStyle/>
        <a:p>
          <a:endParaRPr lang="en-US">
            <a:latin typeface="Candara" panose="020E0502030303020204" pitchFamily="34" charset="0"/>
          </a:endParaRPr>
        </a:p>
      </dgm:t>
    </dgm:pt>
    <dgm:pt modelId="{C080D740-5B13-47C4-B642-BB5307E6C681}" type="pres">
      <dgm:prSet presAssocID="{2D607025-4349-4E6C-9284-9279E8710CD9}" presName="Name0" presStyleCnt="0">
        <dgm:presLayoutVars>
          <dgm:chPref val="1"/>
          <dgm:dir/>
          <dgm:animOne val="branch"/>
          <dgm:animLvl val="lvl"/>
          <dgm:resizeHandles val="exact"/>
        </dgm:presLayoutVars>
      </dgm:prSet>
      <dgm:spPr/>
    </dgm:pt>
    <dgm:pt modelId="{2281EE7D-2D15-4F19-8FF9-D46995959D7F}" type="pres">
      <dgm:prSet presAssocID="{73E916D6-E231-4D6C-BDFE-54077BFFF935}" presName="root1" presStyleCnt="0"/>
      <dgm:spPr/>
    </dgm:pt>
    <dgm:pt modelId="{28232851-23E8-471F-9B48-BA4FBBBD8BDA}" type="pres">
      <dgm:prSet presAssocID="{73E916D6-E231-4D6C-BDFE-54077BFFF935}" presName="LevelOneTextNode" presStyleLbl="node0" presStyleIdx="0" presStyleCnt="1">
        <dgm:presLayoutVars>
          <dgm:chPref val="3"/>
        </dgm:presLayoutVars>
      </dgm:prSet>
      <dgm:spPr/>
    </dgm:pt>
    <dgm:pt modelId="{D1FA62EF-FF1A-438F-A3C1-800EA38B86DF}" type="pres">
      <dgm:prSet presAssocID="{73E916D6-E231-4D6C-BDFE-54077BFFF935}" presName="level2hierChild" presStyleCnt="0"/>
      <dgm:spPr/>
    </dgm:pt>
    <dgm:pt modelId="{0A7713D7-1589-4B0A-B33B-087654505385}" type="pres">
      <dgm:prSet presAssocID="{3BABBACC-F292-4B87-BD21-79B4B34554F6}" presName="conn2-1" presStyleLbl="parChTrans1D2" presStyleIdx="0" presStyleCnt="3"/>
      <dgm:spPr/>
    </dgm:pt>
    <dgm:pt modelId="{9E7C5F0C-4FB0-4AB5-BFC8-5D90EEBB05AC}" type="pres">
      <dgm:prSet presAssocID="{3BABBACC-F292-4B87-BD21-79B4B34554F6}" presName="connTx" presStyleLbl="parChTrans1D2" presStyleIdx="0" presStyleCnt="3"/>
      <dgm:spPr/>
    </dgm:pt>
    <dgm:pt modelId="{F5D88E39-7667-4134-8101-97F867C0925A}" type="pres">
      <dgm:prSet presAssocID="{76426CC2-4B57-4501-B19A-7C8AAE824A13}" presName="root2" presStyleCnt="0"/>
      <dgm:spPr/>
    </dgm:pt>
    <dgm:pt modelId="{EA2F4D68-D747-407C-8E9E-5A9CCF025935}" type="pres">
      <dgm:prSet presAssocID="{76426CC2-4B57-4501-B19A-7C8AAE824A13}" presName="LevelTwoTextNode" presStyleLbl="node2" presStyleIdx="0" presStyleCnt="3">
        <dgm:presLayoutVars>
          <dgm:chPref val="3"/>
        </dgm:presLayoutVars>
      </dgm:prSet>
      <dgm:spPr/>
    </dgm:pt>
    <dgm:pt modelId="{394ECB69-B322-4992-A590-5595925D1EFB}" type="pres">
      <dgm:prSet presAssocID="{76426CC2-4B57-4501-B19A-7C8AAE824A13}" presName="level3hierChild" presStyleCnt="0"/>
      <dgm:spPr/>
    </dgm:pt>
    <dgm:pt modelId="{36E80358-FA55-4582-9BFC-E75F5D7CB83D}" type="pres">
      <dgm:prSet presAssocID="{12105CC3-6DE9-4E41-92C4-64C459367A95}" presName="conn2-1" presStyleLbl="parChTrans1D2" presStyleIdx="1" presStyleCnt="3"/>
      <dgm:spPr/>
    </dgm:pt>
    <dgm:pt modelId="{1347193D-9A06-4DB6-A524-7423CF71EE6D}" type="pres">
      <dgm:prSet presAssocID="{12105CC3-6DE9-4E41-92C4-64C459367A95}" presName="connTx" presStyleLbl="parChTrans1D2" presStyleIdx="1" presStyleCnt="3"/>
      <dgm:spPr/>
    </dgm:pt>
    <dgm:pt modelId="{0A3CDC44-8C2A-4FCF-AE5A-C8BEFCE80C5A}" type="pres">
      <dgm:prSet presAssocID="{19FE27E3-F524-40DA-BD6D-79E96DDC9771}" presName="root2" presStyleCnt="0"/>
      <dgm:spPr/>
    </dgm:pt>
    <dgm:pt modelId="{6D8DFD8E-7E1F-4401-9C88-3E97F653A405}" type="pres">
      <dgm:prSet presAssocID="{19FE27E3-F524-40DA-BD6D-79E96DDC9771}" presName="LevelTwoTextNode" presStyleLbl="node2" presStyleIdx="1" presStyleCnt="3">
        <dgm:presLayoutVars>
          <dgm:chPref val="3"/>
        </dgm:presLayoutVars>
      </dgm:prSet>
      <dgm:spPr/>
    </dgm:pt>
    <dgm:pt modelId="{DE6C1D05-76DB-4A6A-96ED-FB3F3E765661}" type="pres">
      <dgm:prSet presAssocID="{19FE27E3-F524-40DA-BD6D-79E96DDC9771}" presName="level3hierChild" presStyleCnt="0"/>
      <dgm:spPr/>
    </dgm:pt>
    <dgm:pt modelId="{2A32B019-E61A-45D4-B350-F00E0B87F83D}" type="pres">
      <dgm:prSet presAssocID="{AC9CFD10-7DB9-4AC4-87E7-11026C36A898}" presName="conn2-1" presStyleLbl="parChTrans1D2" presStyleIdx="2" presStyleCnt="3"/>
      <dgm:spPr/>
    </dgm:pt>
    <dgm:pt modelId="{D2A545AD-14FB-4B6A-AE98-57B35E046784}" type="pres">
      <dgm:prSet presAssocID="{AC9CFD10-7DB9-4AC4-87E7-11026C36A898}" presName="connTx" presStyleLbl="parChTrans1D2" presStyleIdx="2" presStyleCnt="3"/>
      <dgm:spPr/>
    </dgm:pt>
    <dgm:pt modelId="{09B9F196-6F9D-4DC5-B529-770F85EA4892}" type="pres">
      <dgm:prSet presAssocID="{A048B38A-DCD6-49EF-8209-768903B5E5F3}" presName="root2" presStyleCnt="0"/>
      <dgm:spPr/>
    </dgm:pt>
    <dgm:pt modelId="{0F3AE67C-7F63-4445-84FF-FD0A160CBCAA}" type="pres">
      <dgm:prSet presAssocID="{A048B38A-DCD6-49EF-8209-768903B5E5F3}" presName="LevelTwoTextNode" presStyleLbl="node2" presStyleIdx="2" presStyleCnt="3">
        <dgm:presLayoutVars>
          <dgm:chPref val="3"/>
        </dgm:presLayoutVars>
      </dgm:prSet>
      <dgm:spPr/>
    </dgm:pt>
    <dgm:pt modelId="{5C4D9419-075E-40F4-9EE9-9C304679171E}" type="pres">
      <dgm:prSet presAssocID="{A048B38A-DCD6-49EF-8209-768903B5E5F3}" presName="level3hierChild" presStyleCnt="0"/>
      <dgm:spPr/>
    </dgm:pt>
  </dgm:ptLst>
  <dgm:cxnLst>
    <dgm:cxn modelId="{CE06DD10-CE7A-44E4-B28B-3D94A17E02F4}" type="presOf" srcId="{3BABBACC-F292-4B87-BD21-79B4B34554F6}" destId="{0A7713D7-1589-4B0A-B33B-087654505385}" srcOrd="0" destOrd="0" presId="urn:microsoft.com/office/officeart/2008/layout/HorizontalMultiLevelHierarchy"/>
    <dgm:cxn modelId="{0183462C-1727-4984-88DE-6B6E0AB67EA1}" srcId="{73E916D6-E231-4D6C-BDFE-54077BFFF935}" destId="{76426CC2-4B57-4501-B19A-7C8AAE824A13}" srcOrd="0" destOrd="0" parTransId="{3BABBACC-F292-4B87-BD21-79B4B34554F6}" sibTransId="{B1DBC929-6D73-403F-8979-91ECFB9E8C08}"/>
    <dgm:cxn modelId="{35A31831-4422-46EA-951E-7E78EBCFE805}" srcId="{73E916D6-E231-4D6C-BDFE-54077BFFF935}" destId="{19FE27E3-F524-40DA-BD6D-79E96DDC9771}" srcOrd="1" destOrd="0" parTransId="{12105CC3-6DE9-4E41-92C4-64C459367A95}" sibTransId="{C11038EA-F0DF-47F7-82B3-6993C7F037CD}"/>
    <dgm:cxn modelId="{CA4A1144-3AC4-4F1E-9968-4CAC3202049D}" type="presOf" srcId="{3BABBACC-F292-4B87-BD21-79B4B34554F6}" destId="{9E7C5F0C-4FB0-4AB5-BFC8-5D90EEBB05AC}" srcOrd="1" destOrd="0" presId="urn:microsoft.com/office/officeart/2008/layout/HorizontalMultiLevelHierarchy"/>
    <dgm:cxn modelId="{5620D044-E0DB-4292-A55D-04F5ECFDDA80}" type="presOf" srcId="{AC9CFD10-7DB9-4AC4-87E7-11026C36A898}" destId="{2A32B019-E61A-45D4-B350-F00E0B87F83D}" srcOrd="0" destOrd="0" presId="urn:microsoft.com/office/officeart/2008/layout/HorizontalMultiLevelHierarchy"/>
    <dgm:cxn modelId="{C2CCD550-DFE8-4B40-A251-DFEED11232E5}" srcId="{2D607025-4349-4E6C-9284-9279E8710CD9}" destId="{73E916D6-E231-4D6C-BDFE-54077BFFF935}" srcOrd="0" destOrd="0" parTransId="{9A953EAD-EBF3-4CB3-AC96-CB4CE5A9001E}" sibTransId="{65FDDF70-7F38-4BF0-83F3-08E18BAECE7F}"/>
    <dgm:cxn modelId="{1C4B7C7C-1F9B-4949-BA5A-A8CF299CA45D}" srcId="{73E916D6-E231-4D6C-BDFE-54077BFFF935}" destId="{A048B38A-DCD6-49EF-8209-768903B5E5F3}" srcOrd="2" destOrd="0" parTransId="{AC9CFD10-7DB9-4AC4-87E7-11026C36A898}" sibTransId="{9AB93266-C1B8-446A-820C-3C9DF79FE7EF}"/>
    <dgm:cxn modelId="{7AAC228C-F05B-422F-872F-DB4F5A7B03A1}" type="presOf" srcId="{12105CC3-6DE9-4E41-92C4-64C459367A95}" destId="{36E80358-FA55-4582-9BFC-E75F5D7CB83D}" srcOrd="0" destOrd="0" presId="urn:microsoft.com/office/officeart/2008/layout/HorizontalMultiLevelHierarchy"/>
    <dgm:cxn modelId="{D0DBA08C-66A4-46D9-A0BB-E6FF4B31D119}" type="presOf" srcId="{76426CC2-4B57-4501-B19A-7C8AAE824A13}" destId="{EA2F4D68-D747-407C-8E9E-5A9CCF025935}" srcOrd="0" destOrd="0" presId="urn:microsoft.com/office/officeart/2008/layout/HorizontalMultiLevelHierarchy"/>
    <dgm:cxn modelId="{DFB0D49D-60AF-4FC6-9327-305DFBF03AC3}" type="presOf" srcId="{19FE27E3-F524-40DA-BD6D-79E96DDC9771}" destId="{6D8DFD8E-7E1F-4401-9C88-3E97F653A405}" srcOrd="0" destOrd="0" presId="urn:microsoft.com/office/officeart/2008/layout/HorizontalMultiLevelHierarchy"/>
    <dgm:cxn modelId="{B4F8C5CB-3BAB-47C8-AFF9-C78882AB3C9A}" type="presOf" srcId="{AC9CFD10-7DB9-4AC4-87E7-11026C36A898}" destId="{D2A545AD-14FB-4B6A-AE98-57B35E046784}" srcOrd="1" destOrd="0" presId="urn:microsoft.com/office/officeart/2008/layout/HorizontalMultiLevelHierarchy"/>
    <dgm:cxn modelId="{D8C107D0-E037-4BAD-8058-C128F4965A1C}" type="presOf" srcId="{2D607025-4349-4E6C-9284-9279E8710CD9}" destId="{C080D740-5B13-47C4-B642-BB5307E6C681}" srcOrd="0" destOrd="0" presId="urn:microsoft.com/office/officeart/2008/layout/HorizontalMultiLevelHierarchy"/>
    <dgm:cxn modelId="{9EC734E0-7FCC-4EAC-B7DC-BEC17B9EAE84}" type="presOf" srcId="{73E916D6-E231-4D6C-BDFE-54077BFFF935}" destId="{28232851-23E8-471F-9B48-BA4FBBBD8BDA}" srcOrd="0" destOrd="0" presId="urn:microsoft.com/office/officeart/2008/layout/HorizontalMultiLevelHierarchy"/>
    <dgm:cxn modelId="{0664E0F7-A9B1-4B5F-B7EE-5F126658C43F}" type="presOf" srcId="{A048B38A-DCD6-49EF-8209-768903B5E5F3}" destId="{0F3AE67C-7F63-4445-84FF-FD0A160CBCAA}" srcOrd="0" destOrd="0" presId="urn:microsoft.com/office/officeart/2008/layout/HorizontalMultiLevelHierarchy"/>
    <dgm:cxn modelId="{226C5AFA-18FB-463C-B69F-FD342FE6526D}" type="presOf" srcId="{12105CC3-6DE9-4E41-92C4-64C459367A95}" destId="{1347193D-9A06-4DB6-A524-7423CF71EE6D}" srcOrd="1" destOrd="0" presId="urn:microsoft.com/office/officeart/2008/layout/HorizontalMultiLevelHierarchy"/>
    <dgm:cxn modelId="{774172D2-3C34-4441-BF27-A760BA90A40F}" type="presParOf" srcId="{C080D740-5B13-47C4-B642-BB5307E6C681}" destId="{2281EE7D-2D15-4F19-8FF9-D46995959D7F}" srcOrd="0" destOrd="0" presId="urn:microsoft.com/office/officeart/2008/layout/HorizontalMultiLevelHierarchy"/>
    <dgm:cxn modelId="{DE7E86CC-448C-4281-8C98-E08AECF7DE1F}" type="presParOf" srcId="{2281EE7D-2D15-4F19-8FF9-D46995959D7F}" destId="{28232851-23E8-471F-9B48-BA4FBBBD8BDA}" srcOrd="0" destOrd="0" presId="urn:microsoft.com/office/officeart/2008/layout/HorizontalMultiLevelHierarchy"/>
    <dgm:cxn modelId="{97715FEF-C62F-4325-8BC9-E280C2189197}" type="presParOf" srcId="{2281EE7D-2D15-4F19-8FF9-D46995959D7F}" destId="{D1FA62EF-FF1A-438F-A3C1-800EA38B86DF}" srcOrd="1" destOrd="0" presId="urn:microsoft.com/office/officeart/2008/layout/HorizontalMultiLevelHierarchy"/>
    <dgm:cxn modelId="{F573FC5F-70B7-4F23-806B-C688ED923227}" type="presParOf" srcId="{D1FA62EF-FF1A-438F-A3C1-800EA38B86DF}" destId="{0A7713D7-1589-4B0A-B33B-087654505385}" srcOrd="0" destOrd="0" presId="urn:microsoft.com/office/officeart/2008/layout/HorizontalMultiLevelHierarchy"/>
    <dgm:cxn modelId="{361A486E-3018-451B-9253-65B38ADA758F}" type="presParOf" srcId="{0A7713D7-1589-4B0A-B33B-087654505385}" destId="{9E7C5F0C-4FB0-4AB5-BFC8-5D90EEBB05AC}" srcOrd="0" destOrd="0" presId="urn:microsoft.com/office/officeart/2008/layout/HorizontalMultiLevelHierarchy"/>
    <dgm:cxn modelId="{65B51A72-DF21-418D-8B6D-5C98C667B02A}" type="presParOf" srcId="{D1FA62EF-FF1A-438F-A3C1-800EA38B86DF}" destId="{F5D88E39-7667-4134-8101-97F867C0925A}" srcOrd="1" destOrd="0" presId="urn:microsoft.com/office/officeart/2008/layout/HorizontalMultiLevelHierarchy"/>
    <dgm:cxn modelId="{75F3133F-2A3F-44A7-BDE7-F1C17BCA8F62}" type="presParOf" srcId="{F5D88E39-7667-4134-8101-97F867C0925A}" destId="{EA2F4D68-D747-407C-8E9E-5A9CCF025935}" srcOrd="0" destOrd="0" presId="urn:microsoft.com/office/officeart/2008/layout/HorizontalMultiLevelHierarchy"/>
    <dgm:cxn modelId="{D3595F1F-19EC-460A-9E0D-CA1A249EEB9C}" type="presParOf" srcId="{F5D88E39-7667-4134-8101-97F867C0925A}" destId="{394ECB69-B322-4992-A590-5595925D1EFB}" srcOrd="1" destOrd="0" presId="urn:microsoft.com/office/officeart/2008/layout/HorizontalMultiLevelHierarchy"/>
    <dgm:cxn modelId="{FD967989-EC99-4B12-BDA0-C2DE2A57B6B3}" type="presParOf" srcId="{D1FA62EF-FF1A-438F-A3C1-800EA38B86DF}" destId="{36E80358-FA55-4582-9BFC-E75F5D7CB83D}" srcOrd="2" destOrd="0" presId="urn:microsoft.com/office/officeart/2008/layout/HorizontalMultiLevelHierarchy"/>
    <dgm:cxn modelId="{71AFC816-66F2-42E3-B4AB-7A1601DB88BF}" type="presParOf" srcId="{36E80358-FA55-4582-9BFC-E75F5D7CB83D}" destId="{1347193D-9A06-4DB6-A524-7423CF71EE6D}" srcOrd="0" destOrd="0" presId="urn:microsoft.com/office/officeart/2008/layout/HorizontalMultiLevelHierarchy"/>
    <dgm:cxn modelId="{FAD81C44-EC9B-44BB-AD3C-E8586D28D874}" type="presParOf" srcId="{D1FA62EF-FF1A-438F-A3C1-800EA38B86DF}" destId="{0A3CDC44-8C2A-4FCF-AE5A-C8BEFCE80C5A}" srcOrd="3" destOrd="0" presId="urn:microsoft.com/office/officeart/2008/layout/HorizontalMultiLevelHierarchy"/>
    <dgm:cxn modelId="{6532B881-C9B2-4519-9C1D-11A06CD24B2D}" type="presParOf" srcId="{0A3CDC44-8C2A-4FCF-AE5A-C8BEFCE80C5A}" destId="{6D8DFD8E-7E1F-4401-9C88-3E97F653A405}" srcOrd="0" destOrd="0" presId="urn:microsoft.com/office/officeart/2008/layout/HorizontalMultiLevelHierarchy"/>
    <dgm:cxn modelId="{18A51E5A-BE02-487F-9F9C-1142DEB6D8A6}" type="presParOf" srcId="{0A3CDC44-8C2A-4FCF-AE5A-C8BEFCE80C5A}" destId="{DE6C1D05-76DB-4A6A-96ED-FB3F3E765661}" srcOrd="1" destOrd="0" presId="urn:microsoft.com/office/officeart/2008/layout/HorizontalMultiLevelHierarchy"/>
    <dgm:cxn modelId="{6997391E-704B-42B3-AA9E-FFAA55872F5C}" type="presParOf" srcId="{D1FA62EF-FF1A-438F-A3C1-800EA38B86DF}" destId="{2A32B019-E61A-45D4-B350-F00E0B87F83D}" srcOrd="4" destOrd="0" presId="urn:microsoft.com/office/officeart/2008/layout/HorizontalMultiLevelHierarchy"/>
    <dgm:cxn modelId="{56BD80DE-C744-487F-AD32-1A2092BA3A0A}" type="presParOf" srcId="{2A32B019-E61A-45D4-B350-F00E0B87F83D}" destId="{D2A545AD-14FB-4B6A-AE98-57B35E046784}" srcOrd="0" destOrd="0" presId="urn:microsoft.com/office/officeart/2008/layout/HorizontalMultiLevelHierarchy"/>
    <dgm:cxn modelId="{D7425DF1-84B3-46BC-950F-92A7E96D853E}" type="presParOf" srcId="{D1FA62EF-FF1A-438F-A3C1-800EA38B86DF}" destId="{09B9F196-6F9D-4DC5-B529-770F85EA4892}" srcOrd="5" destOrd="0" presId="urn:microsoft.com/office/officeart/2008/layout/HorizontalMultiLevelHierarchy"/>
    <dgm:cxn modelId="{F888EA20-7517-4BA0-8FFC-A3AE475D411C}" type="presParOf" srcId="{09B9F196-6F9D-4DC5-B529-770F85EA4892}" destId="{0F3AE67C-7F63-4445-84FF-FD0A160CBCAA}" srcOrd="0" destOrd="0" presId="urn:microsoft.com/office/officeart/2008/layout/HorizontalMultiLevelHierarchy"/>
    <dgm:cxn modelId="{6ED8CD2C-B2C4-4C85-AC30-20018D66BE2C}" type="presParOf" srcId="{09B9F196-6F9D-4DC5-B529-770F85EA4892}" destId="{5C4D9419-075E-40F4-9EE9-9C304679171E}"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D2CF8C6-83BE-4FDA-8D9A-0EB58A1C10F0}" type="doc">
      <dgm:prSet loTypeId="urn:microsoft.com/office/officeart/2005/8/layout/pList1" loCatId="list" qsTypeId="urn:microsoft.com/office/officeart/2005/8/quickstyle/simple1" qsCatId="simple" csTypeId="urn:microsoft.com/office/officeart/2005/8/colors/colorful2" csCatId="colorful" phldr="1"/>
      <dgm:spPr/>
      <dgm:t>
        <a:bodyPr/>
        <a:lstStyle/>
        <a:p>
          <a:endParaRPr lang="en-US"/>
        </a:p>
      </dgm:t>
    </dgm:pt>
    <dgm:pt modelId="{182A1F84-236E-44F4-ADEA-703B71958D91}">
      <dgm:prSet phldrT="[Text]"/>
      <dgm:spPr/>
      <dgm:t>
        <a:bodyPr/>
        <a:lstStyle/>
        <a:p>
          <a:r>
            <a:rPr lang="en-US" b="1"/>
            <a:t>Improve communication and knowledge sharing</a:t>
          </a:r>
        </a:p>
      </dgm:t>
    </dgm:pt>
    <dgm:pt modelId="{2DD1D498-090E-40D6-9802-85AC047E3FE8}" type="parTrans" cxnId="{1662749F-FEDE-4610-B85F-AAFB67792A8D}">
      <dgm:prSet/>
      <dgm:spPr/>
      <dgm:t>
        <a:bodyPr/>
        <a:lstStyle/>
        <a:p>
          <a:endParaRPr lang="en-US"/>
        </a:p>
      </dgm:t>
    </dgm:pt>
    <dgm:pt modelId="{D456226F-BC51-46B3-83D2-471664EE05B3}" type="sibTrans" cxnId="{1662749F-FEDE-4610-B85F-AAFB67792A8D}">
      <dgm:prSet/>
      <dgm:spPr/>
      <dgm:t>
        <a:bodyPr/>
        <a:lstStyle/>
        <a:p>
          <a:endParaRPr lang="en-US"/>
        </a:p>
      </dgm:t>
    </dgm:pt>
    <dgm:pt modelId="{37B300EB-E3FB-4183-9C6E-382B62991E76}">
      <dgm:prSet phldrT="[Text]"/>
      <dgm:spPr/>
      <dgm:t>
        <a:bodyPr/>
        <a:lstStyle/>
        <a:p>
          <a:r>
            <a:rPr lang="en-US" b="1"/>
            <a:t>Expand the capacity of the VUStats team</a:t>
          </a:r>
        </a:p>
      </dgm:t>
    </dgm:pt>
    <dgm:pt modelId="{FA0FD2D7-D232-4AA0-B07A-6C8A0BFCD9FE}" type="parTrans" cxnId="{D5A88573-EE10-4952-BBA1-1CA5E100382F}">
      <dgm:prSet/>
      <dgm:spPr/>
      <dgm:t>
        <a:bodyPr/>
        <a:lstStyle/>
        <a:p>
          <a:endParaRPr lang="en-US"/>
        </a:p>
      </dgm:t>
    </dgm:pt>
    <dgm:pt modelId="{8D1D9464-0901-4BBE-9EB5-B9E7520A6027}" type="sibTrans" cxnId="{D5A88573-EE10-4952-BBA1-1CA5E100382F}">
      <dgm:prSet/>
      <dgm:spPr/>
      <dgm:t>
        <a:bodyPr/>
        <a:lstStyle/>
        <a:p>
          <a:endParaRPr lang="en-US"/>
        </a:p>
      </dgm:t>
    </dgm:pt>
    <dgm:pt modelId="{AD691F8A-CA56-4189-9CD9-85777C9F3598}">
      <dgm:prSet phldrT="[Text]"/>
      <dgm:spPr/>
      <dgm:t>
        <a:bodyPr/>
        <a:lstStyle/>
        <a:p>
          <a:r>
            <a:rPr lang="en-US" b="1"/>
            <a:t>Improve data usability for end users</a:t>
          </a:r>
        </a:p>
      </dgm:t>
    </dgm:pt>
    <dgm:pt modelId="{EEAECD19-B634-46A3-96CF-B6F6D021AE48}" type="parTrans" cxnId="{F6A5DADD-951B-43E2-A774-C09189E68C13}">
      <dgm:prSet/>
      <dgm:spPr/>
      <dgm:t>
        <a:bodyPr/>
        <a:lstStyle/>
        <a:p>
          <a:endParaRPr lang="en-US"/>
        </a:p>
      </dgm:t>
    </dgm:pt>
    <dgm:pt modelId="{54E2D283-7AEE-47D7-89DA-5CB9655D5A6D}" type="sibTrans" cxnId="{F6A5DADD-951B-43E2-A774-C09189E68C13}">
      <dgm:prSet/>
      <dgm:spPr/>
      <dgm:t>
        <a:bodyPr/>
        <a:lstStyle/>
        <a:p>
          <a:endParaRPr lang="en-US"/>
        </a:p>
      </dgm:t>
    </dgm:pt>
    <dgm:pt modelId="{A9F3AE12-C670-4F5C-9591-65D9D80CF18F}">
      <dgm:prSet phldrT="[Text]"/>
      <dgm:spPr/>
      <dgm:t>
        <a:bodyPr/>
        <a:lstStyle/>
        <a:p>
          <a:r>
            <a:rPr lang="en-US" b="1"/>
            <a:t>Address equipment challenges in parks</a:t>
          </a:r>
        </a:p>
      </dgm:t>
    </dgm:pt>
    <dgm:pt modelId="{92BEA241-EB53-4289-A618-EB7A51FB3299}" type="parTrans" cxnId="{B6E14A41-7200-4BD6-81CD-2039761750E4}">
      <dgm:prSet/>
      <dgm:spPr/>
      <dgm:t>
        <a:bodyPr/>
        <a:lstStyle/>
        <a:p>
          <a:endParaRPr lang="en-US"/>
        </a:p>
      </dgm:t>
    </dgm:pt>
    <dgm:pt modelId="{D04381C9-A224-4498-A886-2D3385094F33}" type="sibTrans" cxnId="{B6E14A41-7200-4BD6-81CD-2039761750E4}">
      <dgm:prSet/>
      <dgm:spPr/>
      <dgm:t>
        <a:bodyPr/>
        <a:lstStyle/>
        <a:p>
          <a:endParaRPr lang="en-US"/>
        </a:p>
      </dgm:t>
    </dgm:pt>
    <dgm:pt modelId="{719BC213-5272-47F6-8987-F90392F70CDB}" type="pres">
      <dgm:prSet presAssocID="{2D2CF8C6-83BE-4FDA-8D9A-0EB58A1C10F0}" presName="Name0" presStyleCnt="0">
        <dgm:presLayoutVars>
          <dgm:dir/>
          <dgm:resizeHandles val="exact"/>
        </dgm:presLayoutVars>
      </dgm:prSet>
      <dgm:spPr/>
    </dgm:pt>
    <dgm:pt modelId="{EE1D42B9-3E4C-4EA3-91B6-A3EAB4EE5F9F}" type="pres">
      <dgm:prSet presAssocID="{182A1F84-236E-44F4-ADEA-703B71958D91}" presName="compNode" presStyleCnt="0"/>
      <dgm:spPr/>
    </dgm:pt>
    <dgm:pt modelId="{1A588613-7D79-4233-BAAF-6FBF80B86655}" type="pres">
      <dgm:prSet presAssocID="{182A1F84-236E-44F4-ADEA-703B71958D9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pt>
    <dgm:pt modelId="{40E3C4F2-7164-488A-BC7E-532BFDA0C025}" type="pres">
      <dgm:prSet presAssocID="{182A1F84-236E-44F4-ADEA-703B71958D91}" presName="textRect" presStyleLbl="revTx" presStyleIdx="0" presStyleCnt="4">
        <dgm:presLayoutVars>
          <dgm:bulletEnabled val="1"/>
        </dgm:presLayoutVars>
      </dgm:prSet>
      <dgm:spPr/>
    </dgm:pt>
    <dgm:pt modelId="{296914A4-5AB9-48E7-A194-D0721DB1C673}" type="pres">
      <dgm:prSet presAssocID="{D456226F-BC51-46B3-83D2-471664EE05B3}" presName="sibTrans" presStyleLbl="sibTrans2D1" presStyleIdx="0" presStyleCnt="0"/>
      <dgm:spPr/>
    </dgm:pt>
    <dgm:pt modelId="{67B399A8-5612-4A1D-B24C-BFD72EDC8D0C}" type="pres">
      <dgm:prSet presAssocID="{37B300EB-E3FB-4183-9C6E-382B62991E76}" presName="compNode" presStyleCnt="0"/>
      <dgm:spPr/>
    </dgm:pt>
    <dgm:pt modelId="{8B2CCC2D-8653-4BD6-A099-53943D670323}" type="pres">
      <dgm:prSet presAssocID="{37B300EB-E3FB-4183-9C6E-382B62991E76}" presName="pictRect" presStyleLbl="node1" presStyleIdx="1" presStyleCnt="4" custScaleY="104674" custLinFactX="100000" custLinFactNeighborX="118532" custLinFactNeighborY="-467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a:ln>
          <a:solidFill>
            <a:schemeClr val="bg2"/>
          </a:solidFill>
        </a:ln>
      </dgm:spPr>
      <dgm:extLst>
        <a:ext uri="{E40237B7-FDA0-4F09-8148-C483321AD2D9}">
          <dgm14:cNvPr xmlns:dgm14="http://schemas.microsoft.com/office/drawing/2010/diagram" id="0" name="" descr="Call center with solid fill"/>
        </a:ext>
      </dgm:extLst>
    </dgm:pt>
    <dgm:pt modelId="{5BCD4BDB-04D7-48DB-B92D-4603351BCAE3}" type="pres">
      <dgm:prSet presAssocID="{37B300EB-E3FB-4183-9C6E-382B62991E76}" presName="textRect" presStyleLbl="revTx" presStyleIdx="1" presStyleCnt="4" custLinFactX="100000" custLinFactNeighborX="119656" custLinFactNeighborY="1516">
        <dgm:presLayoutVars>
          <dgm:bulletEnabled val="1"/>
        </dgm:presLayoutVars>
      </dgm:prSet>
      <dgm:spPr/>
    </dgm:pt>
    <dgm:pt modelId="{6EBCE16A-5CE1-4AC1-8B40-D382F0F4C3F9}" type="pres">
      <dgm:prSet presAssocID="{8D1D9464-0901-4BBE-9EB5-B9E7520A6027}" presName="sibTrans" presStyleLbl="sibTrans2D1" presStyleIdx="0" presStyleCnt="0"/>
      <dgm:spPr/>
    </dgm:pt>
    <dgm:pt modelId="{D27F1CC7-1825-438E-A010-EF6DF5F22910}" type="pres">
      <dgm:prSet presAssocID="{AD691F8A-CA56-4189-9CD9-85777C9F3598}" presName="compNode" presStyleCnt="0"/>
      <dgm:spPr/>
    </dgm:pt>
    <dgm:pt modelId="{492B81F8-D577-4E12-96FF-124A8BBE25D4}" type="pres">
      <dgm:prSet presAssocID="{AD691F8A-CA56-4189-9CD9-85777C9F3598}" presName="pictRect" presStyleLbl="node1" presStyleIdx="2" presStyleCnt="4" custScaleY="10129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Programmer female with solid fill"/>
        </a:ext>
      </dgm:extLst>
    </dgm:pt>
    <dgm:pt modelId="{7059309C-FBA4-413B-A6AC-AA4635624556}" type="pres">
      <dgm:prSet presAssocID="{AD691F8A-CA56-4189-9CD9-85777C9F3598}" presName="textRect" presStyleLbl="revTx" presStyleIdx="2" presStyleCnt="4">
        <dgm:presLayoutVars>
          <dgm:bulletEnabled val="1"/>
        </dgm:presLayoutVars>
      </dgm:prSet>
      <dgm:spPr/>
    </dgm:pt>
    <dgm:pt modelId="{27E2C102-2DED-4EBD-A0A4-F121EBB092B6}" type="pres">
      <dgm:prSet presAssocID="{54E2D283-7AEE-47D7-89DA-5CB9655D5A6D}" presName="sibTrans" presStyleLbl="sibTrans2D1" presStyleIdx="0" presStyleCnt="0"/>
      <dgm:spPr/>
    </dgm:pt>
    <dgm:pt modelId="{E30C59B5-E218-4792-8241-4F2C63BF7362}" type="pres">
      <dgm:prSet presAssocID="{A9F3AE12-C670-4F5C-9591-65D9D80CF18F}" presName="compNode" presStyleCnt="0"/>
      <dgm:spPr/>
    </dgm:pt>
    <dgm:pt modelId="{22511919-D84E-481A-BA02-24CD198B0CA6}" type="pres">
      <dgm:prSet presAssocID="{A9F3AE12-C670-4F5C-9591-65D9D80CF18F}" presName="pictRect" presStyleLbl="node1" presStyleIdx="3" presStyleCnt="4" custLinFactX="-100000" custLinFactNeighborX="-122690" custLinFactNeighborY="-326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ecurity camera with solid fill"/>
        </a:ext>
      </dgm:extLst>
    </dgm:pt>
    <dgm:pt modelId="{29A30D15-1AF4-4739-8DC4-E18454C73B00}" type="pres">
      <dgm:prSet presAssocID="{A9F3AE12-C670-4F5C-9591-65D9D80CF18F}" presName="textRect" presStyleLbl="revTx" presStyleIdx="3" presStyleCnt="4" custLinFactX="-100000" custLinFactNeighborX="-115218" custLinFactNeighborY="6488">
        <dgm:presLayoutVars>
          <dgm:bulletEnabled val="1"/>
        </dgm:presLayoutVars>
      </dgm:prSet>
      <dgm:spPr/>
    </dgm:pt>
  </dgm:ptLst>
  <dgm:cxnLst>
    <dgm:cxn modelId="{B6E14A41-7200-4BD6-81CD-2039761750E4}" srcId="{2D2CF8C6-83BE-4FDA-8D9A-0EB58A1C10F0}" destId="{A9F3AE12-C670-4F5C-9591-65D9D80CF18F}" srcOrd="3" destOrd="0" parTransId="{92BEA241-EB53-4289-A618-EB7A51FB3299}" sibTransId="{D04381C9-A224-4498-A886-2D3385094F33}"/>
    <dgm:cxn modelId="{D5A88573-EE10-4952-BBA1-1CA5E100382F}" srcId="{2D2CF8C6-83BE-4FDA-8D9A-0EB58A1C10F0}" destId="{37B300EB-E3FB-4183-9C6E-382B62991E76}" srcOrd="1" destOrd="0" parTransId="{FA0FD2D7-D232-4AA0-B07A-6C8A0BFCD9FE}" sibTransId="{8D1D9464-0901-4BBE-9EB5-B9E7520A6027}"/>
    <dgm:cxn modelId="{1B272F55-F9CC-46A6-AB33-9E6E392E2060}" type="presOf" srcId="{182A1F84-236E-44F4-ADEA-703B71958D91}" destId="{40E3C4F2-7164-488A-BC7E-532BFDA0C025}" srcOrd="0" destOrd="0" presId="urn:microsoft.com/office/officeart/2005/8/layout/pList1"/>
    <dgm:cxn modelId="{C920B381-52C4-46E2-89A3-060B3709308B}" type="presOf" srcId="{54E2D283-7AEE-47D7-89DA-5CB9655D5A6D}" destId="{27E2C102-2DED-4EBD-A0A4-F121EBB092B6}" srcOrd="0" destOrd="0" presId="urn:microsoft.com/office/officeart/2005/8/layout/pList1"/>
    <dgm:cxn modelId="{62F58D8E-E583-4D63-9BF2-5C2DC9A46971}" type="presOf" srcId="{37B300EB-E3FB-4183-9C6E-382B62991E76}" destId="{5BCD4BDB-04D7-48DB-B92D-4603351BCAE3}" srcOrd="0" destOrd="0" presId="urn:microsoft.com/office/officeart/2005/8/layout/pList1"/>
    <dgm:cxn modelId="{B25CA18E-7246-487D-BA71-967CA0690D8E}" type="presOf" srcId="{A9F3AE12-C670-4F5C-9591-65D9D80CF18F}" destId="{29A30D15-1AF4-4739-8DC4-E18454C73B00}" srcOrd="0" destOrd="0" presId="urn:microsoft.com/office/officeart/2005/8/layout/pList1"/>
    <dgm:cxn modelId="{13EF2091-CE84-4301-A963-EEF0EEC865D4}" type="presOf" srcId="{8D1D9464-0901-4BBE-9EB5-B9E7520A6027}" destId="{6EBCE16A-5CE1-4AC1-8B40-D382F0F4C3F9}" srcOrd="0" destOrd="0" presId="urn:microsoft.com/office/officeart/2005/8/layout/pList1"/>
    <dgm:cxn modelId="{1662749F-FEDE-4610-B85F-AAFB67792A8D}" srcId="{2D2CF8C6-83BE-4FDA-8D9A-0EB58A1C10F0}" destId="{182A1F84-236E-44F4-ADEA-703B71958D91}" srcOrd="0" destOrd="0" parTransId="{2DD1D498-090E-40D6-9802-85AC047E3FE8}" sibTransId="{D456226F-BC51-46B3-83D2-471664EE05B3}"/>
    <dgm:cxn modelId="{74706BB2-6C0F-4320-9246-E2C978BD9692}" type="presOf" srcId="{2D2CF8C6-83BE-4FDA-8D9A-0EB58A1C10F0}" destId="{719BC213-5272-47F6-8987-F90392F70CDB}" srcOrd="0" destOrd="0" presId="urn:microsoft.com/office/officeart/2005/8/layout/pList1"/>
    <dgm:cxn modelId="{F6A5DADD-951B-43E2-A774-C09189E68C13}" srcId="{2D2CF8C6-83BE-4FDA-8D9A-0EB58A1C10F0}" destId="{AD691F8A-CA56-4189-9CD9-85777C9F3598}" srcOrd="2" destOrd="0" parTransId="{EEAECD19-B634-46A3-96CF-B6F6D021AE48}" sibTransId="{54E2D283-7AEE-47D7-89DA-5CB9655D5A6D}"/>
    <dgm:cxn modelId="{63A21AE7-D35D-4EC1-89BD-B20D9B3A3CDD}" type="presOf" srcId="{D456226F-BC51-46B3-83D2-471664EE05B3}" destId="{296914A4-5AB9-48E7-A194-D0721DB1C673}" srcOrd="0" destOrd="0" presId="urn:microsoft.com/office/officeart/2005/8/layout/pList1"/>
    <dgm:cxn modelId="{025C18E8-B0F6-4683-9F8E-E475B1155AFD}" type="presOf" srcId="{AD691F8A-CA56-4189-9CD9-85777C9F3598}" destId="{7059309C-FBA4-413B-A6AC-AA4635624556}" srcOrd="0" destOrd="0" presId="urn:microsoft.com/office/officeart/2005/8/layout/pList1"/>
    <dgm:cxn modelId="{5102A381-31B1-4B3C-A68A-105FCDC90360}" type="presParOf" srcId="{719BC213-5272-47F6-8987-F90392F70CDB}" destId="{EE1D42B9-3E4C-4EA3-91B6-A3EAB4EE5F9F}" srcOrd="0" destOrd="0" presId="urn:microsoft.com/office/officeart/2005/8/layout/pList1"/>
    <dgm:cxn modelId="{4E73189D-5C5B-4281-BA0E-AB6D2CAFDF09}" type="presParOf" srcId="{EE1D42B9-3E4C-4EA3-91B6-A3EAB4EE5F9F}" destId="{1A588613-7D79-4233-BAAF-6FBF80B86655}" srcOrd="0" destOrd="0" presId="urn:microsoft.com/office/officeart/2005/8/layout/pList1"/>
    <dgm:cxn modelId="{97F034D0-3B38-481A-B6A9-3097CDBAC122}" type="presParOf" srcId="{EE1D42B9-3E4C-4EA3-91B6-A3EAB4EE5F9F}" destId="{40E3C4F2-7164-488A-BC7E-532BFDA0C025}" srcOrd="1" destOrd="0" presId="urn:microsoft.com/office/officeart/2005/8/layout/pList1"/>
    <dgm:cxn modelId="{1C41E1A3-90AB-4815-87EC-98260919C883}" type="presParOf" srcId="{719BC213-5272-47F6-8987-F90392F70CDB}" destId="{296914A4-5AB9-48E7-A194-D0721DB1C673}" srcOrd="1" destOrd="0" presId="urn:microsoft.com/office/officeart/2005/8/layout/pList1"/>
    <dgm:cxn modelId="{B8D7F6D3-CD14-4C0B-8645-0DD4D3FA88CB}" type="presParOf" srcId="{719BC213-5272-47F6-8987-F90392F70CDB}" destId="{67B399A8-5612-4A1D-B24C-BFD72EDC8D0C}" srcOrd="2" destOrd="0" presId="urn:microsoft.com/office/officeart/2005/8/layout/pList1"/>
    <dgm:cxn modelId="{9959E7E6-0401-49E8-AED2-C992E20A0695}" type="presParOf" srcId="{67B399A8-5612-4A1D-B24C-BFD72EDC8D0C}" destId="{8B2CCC2D-8653-4BD6-A099-53943D670323}" srcOrd="0" destOrd="0" presId="urn:microsoft.com/office/officeart/2005/8/layout/pList1"/>
    <dgm:cxn modelId="{504038B3-FCAB-4CB7-AF6A-F35CDEFBF2E4}" type="presParOf" srcId="{67B399A8-5612-4A1D-B24C-BFD72EDC8D0C}" destId="{5BCD4BDB-04D7-48DB-B92D-4603351BCAE3}" srcOrd="1" destOrd="0" presId="urn:microsoft.com/office/officeart/2005/8/layout/pList1"/>
    <dgm:cxn modelId="{CFF3B335-3F73-40AD-8CC1-1DD9518C0506}" type="presParOf" srcId="{719BC213-5272-47F6-8987-F90392F70CDB}" destId="{6EBCE16A-5CE1-4AC1-8B40-D382F0F4C3F9}" srcOrd="3" destOrd="0" presId="urn:microsoft.com/office/officeart/2005/8/layout/pList1"/>
    <dgm:cxn modelId="{3A985F10-7DA5-4541-A89B-7259C79D6B3F}" type="presParOf" srcId="{719BC213-5272-47F6-8987-F90392F70CDB}" destId="{D27F1CC7-1825-438E-A010-EF6DF5F22910}" srcOrd="4" destOrd="0" presId="urn:microsoft.com/office/officeart/2005/8/layout/pList1"/>
    <dgm:cxn modelId="{B4E5472E-1BF1-4E71-8839-148A02C56805}" type="presParOf" srcId="{D27F1CC7-1825-438E-A010-EF6DF5F22910}" destId="{492B81F8-D577-4E12-96FF-124A8BBE25D4}" srcOrd="0" destOrd="0" presId="urn:microsoft.com/office/officeart/2005/8/layout/pList1"/>
    <dgm:cxn modelId="{BB515862-33F0-4463-9016-26C41B0DE6D7}" type="presParOf" srcId="{D27F1CC7-1825-438E-A010-EF6DF5F22910}" destId="{7059309C-FBA4-413B-A6AC-AA4635624556}" srcOrd="1" destOrd="0" presId="urn:microsoft.com/office/officeart/2005/8/layout/pList1"/>
    <dgm:cxn modelId="{F10A5E20-041C-4B64-9A8A-34E05870DAF8}" type="presParOf" srcId="{719BC213-5272-47F6-8987-F90392F70CDB}" destId="{27E2C102-2DED-4EBD-A0A4-F121EBB092B6}" srcOrd="5" destOrd="0" presId="urn:microsoft.com/office/officeart/2005/8/layout/pList1"/>
    <dgm:cxn modelId="{5E6AA058-78B7-4C75-83E8-5D0FB968F82B}" type="presParOf" srcId="{719BC213-5272-47F6-8987-F90392F70CDB}" destId="{E30C59B5-E218-4792-8241-4F2C63BF7362}" srcOrd="6" destOrd="0" presId="urn:microsoft.com/office/officeart/2005/8/layout/pList1"/>
    <dgm:cxn modelId="{895E8F79-6D43-4B06-9685-AFE5D663B2A1}" type="presParOf" srcId="{E30C59B5-E218-4792-8241-4F2C63BF7362}" destId="{22511919-D84E-481A-BA02-24CD198B0CA6}" srcOrd="0" destOrd="0" presId="urn:microsoft.com/office/officeart/2005/8/layout/pList1"/>
    <dgm:cxn modelId="{E8219672-49E1-4FE8-8C4B-F72FF3AB0510}" type="presParOf" srcId="{E30C59B5-E218-4792-8241-4F2C63BF7362}" destId="{29A30D15-1AF4-4739-8DC4-E18454C73B0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4F762B8-7810-428B-9E91-93FD9E33E7F0}"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46A52BB-EF80-47AF-8E41-715A93B11312}">
      <dgm:prSet phldrT="[Text]"/>
      <dgm:spPr>
        <a:solidFill>
          <a:srgbClr val="325F6C"/>
        </a:solidFill>
      </dgm:spPr>
      <dgm:t>
        <a:bodyPr/>
        <a:lstStyle/>
        <a:p>
          <a:r>
            <a:rPr lang="en-US"/>
            <a:t>Centralize online  resources in IRMA</a:t>
          </a:r>
        </a:p>
      </dgm:t>
    </dgm:pt>
    <dgm:pt modelId="{FBBE448C-C6E4-4371-8DC4-06D3A5917E9C}" type="parTrans" cxnId="{4156BCEB-C1E1-4E23-8DAD-A3BD268ACE55}">
      <dgm:prSet/>
      <dgm:spPr/>
      <dgm:t>
        <a:bodyPr/>
        <a:lstStyle/>
        <a:p>
          <a:endParaRPr lang="en-US"/>
        </a:p>
      </dgm:t>
    </dgm:pt>
    <dgm:pt modelId="{EC444848-C7A1-4CA4-83E1-93A8F3DA2268}" type="sibTrans" cxnId="{4156BCEB-C1E1-4E23-8DAD-A3BD268ACE55}">
      <dgm:prSet/>
      <dgm:spPr/>
      <dgm:t>
        <a:bodyPr/>
        <a:lstStyle/>
        <a:p>
          <a:endParaRPr lang="en-US"/>
        </a:p>
      </dgm:t>
    </dgm:pt>
    <dgm:pt modelId="{F1B165D4-3551-4F8E-880E-E9414FDA84EC}">
      <dgm:prSet phldrT="[Text]"/>
      <dgm:spPr/>
      <dgm:t>
        <a:bodyPr/>
        <a:lstStyle/>
        <a:p>
          <a:r>
            <a:rPr lang="en-US"/>
            <a:t>VUStats team </a:t>
          </a:r>
        </a:p>
      </dgm:t>
    </dgm:pt>
    <dgm:pt modelId="{BC93C50F-4F9D-4774-8880-3E0830B14AB0}" type="parTrans" cxnId="{5DE66622-6F83-43AD-8977-B4D583FD5A27}">
      <dgm:prSet/>
      <dgm:spPr/>
      <dgm:t>
        <a:bodyPr/>
        <a:lstStyle/>
        <a:p>
          <a:endParaRPr lang="en-US"/>
        </a:p>
      </dgm:t>
    </dgm:pt>
    <dgm:pt modelId="{146B4C10-36F1-4BBE-AF41-9659D1606F4F}" type="sibTrans" cxnId="{5DE66622-6F83-43AD-8977-B4D583FD5A27}">
      <dgm:prSet/>
      <dgm:spPr/>
      <dgm:t>
        <a:bodyPr/>
        <a:lstStyle/>
        <a:p>
          <a:endParaRPr lang="en-US"/>
        </a:p>
      </dgm:t>
    </dgm:pt>
    <dgm:pt modelId="{EA1B06CF-F6C6-4B62-AFA1-E4011ACA67EE}">
      <dgm:prSet phldrT="[Text]"/>
      <dgm:spPr/>
      <dgm:t>
        <a:bodyPr/>
        <a:lstStyle/>
        <a:p>
          <a:r>
            <a:rPr lang="en-US"/>
            <a:t>Short-term </a:t>
          </a:r>
        </a:p>
      </dgm:t>
    </dgm:pt>
    <dgm:pt modelId="{49C931BF-CD16-4779-A467-927A1A058DBB}" type="parTrans" cxnId="{4345A8CB-4E11-4A2A-88FC-837E301D2BA0}">
      <dgm:prSet/>
      <dgm:spPr/>
      <dgm:t>
        <a:bodyPr/>
        <a:lstStyle/>
        <a:p>
          <a:endParaRPr lang="en-US"/>
        </a:p>
      </dgm:t>
    </dgm:pt>
    <dgm:pt modelId="{4467EFB7-DEE7-49BD-A7E1-B17589107B5E}" type="sibTrans" cxnId="{4345A8CB-4E11-4A2A-88FC-837E301D2BA0}">
      <dgm:prSet/>
      <dgm:spPr/>
      <dgm:t>
        <a:bodyPr/>
        <a:lstStyle/>
        <a:p>
          <a:endParaRPr lang="en-US"/>
        </a:p>
      </dgm:t>
    </dgm:pt>
    <dgm:pt modelId="{BFC1B3C6-B6FD-4ADC-BA19-59108ABEA0E8}">
      <dgm:prSet phldrT="[Text]"/>
      <dgm:spPr>
        <a:solidFill>
          <a:srgbClr val="325F6C"/>
        </a:solidFill>
      </dgm:spPr>
      <dgm:t>
        <a:bodyPr/>
        <a:lstStyle/>
        <a:p>
          <a:r>
            <a:rPr lang="en-US" b="0"/>
            <a:t>Indicating data quality to internal users in  IRMA</a:t>
          </a:r>
        </a:p>
      </dgm:t>
    </dgm:pt>
    <dgm:pt modelId="{5FF4EBF8-D343-4273-BEC4-206259945553}" type="parTrans" cxnId="{A9209F9D-C070-4889-B475-C02F876371EB}">
      <dgm:prSet/>
      <dgm:spPr/>
      <dgm:t>
        <a:bodyPr/>
        <a:lstStyle/>
        <a:p>
          <a:endParaRPr lang="en-US"/>
        </a:p>
      </dgm:t>
    </dgm:pt>
    <dgm:pt modelId="{03215FBC-DCCE-4D5D-85B0-A2A77050373A}" type="sibTrans" cxnId="{A9209F9D-C070-4889-B475-C02F876371EB}">
      <dgm:prSet/>
      <dgm:spPr/>
      <dgm:t>
        <a:bodyPr/>
        <a:lstStyle/>
        <a:p>
          <a:endParaRPr lang="en-US"/>
        </a:p>
      </dgm:t>
    </dgm:pt>
    <dgm:pt modelId="{18DAF6B9-7A7F-4BCF-AE64-DA8DBFD32EFA}">
      <dgm:prSet phldrT="[Text]"/>
      <dgm:spPr/>
      <dgm:t>
        <a:bodyPr/>
        <a:lstStyle/>
        <a:p>
          <a:r>
            <a:rPr lang="en-US"/>
            <a:t>VUStats team with contractor help</a:t>
          </a:r>
        </a:p>
      </dgm:t>
    </dgm:pt>
    <dgm:pt modelId="{B8A28857-2439-4A3E-A05C-179C6F3C2B40}" type="parTrans" cxnId="{BDCBA80B-85DD-4CD2-A22C-65EE8924E223}">
      <dgm:prSet/>
      <dgm:spPr/>
      <dgm:t>
        <a:bodyPr/>
        <a:lstStyle/>
        <a:p>
          <a:endParaRPr lang="en-US"/>
        </a:p>
      </dgm:t>
    </dgm:pt>
    <dgm:pt modelId="{C711DB94-1781-4779-8C7D-7AEEB6FCEB40}" type="sibTrans" cxnId="{BDCBA80B-85DD-4CD2-A22C-65EE8924E223}">
      <dgm:prSet/>
      <dgm:spPr/>
      <dgm:t>
        <a:bodyPr/>
        <a:lstStyle/>
        <a:p>
          <a:endParaRPr lang="en-US"/>
        </a:p>
      </dgm:t>
    </dgm:pt>
    <dgm:pt modelId="{DF1D1DD5-24A8-41B9-AB5D-DD103ECD31E7}">
      <dgm:prSet phldrT="[Text]"/>
      <dgm:spPr/>
      <dgm:t>
        <a:bodyPr/>
        <a:lstStyle/>
        <a:p>
          <a:r>
            <a:rPr lang="en-US"/>
            <a:t>Short-term</a:t>
          </a:r>
        </a:p>
      </dgm:t>
    </dgm:pt>
    <dgm:pt modelId="{D994F1B6-AAFC-4E1E-81A9-C00868FBAF67}" type="parTrans" cxnId="{94C9EB66-8D88-4EC5-BAC4-F19449004758}">
      <dgm:prSet/>
      <dgm:spPr/>
      <dgm:t>
        <a:bodyPr/>
        <a:lstStyle/>
        <a:p>
          <a:endParaRPr lang="en-US"/>
        </a:p>
      </dgm:t>
    </dgm:pt>
    <dgm:pt modelId="{B714FB16-7739-425C-9FEB-BF7B1F30DE34}" type="sibTrans" cxnId="{94C9EB66-8D88-4EC5-BAC4-F19449004758}">
      <dgm:prSet/>
      <dgm:spPr/>
      <dgm:t>
        <a:bodyPr/>
        <a:lstStyle/>
        <a:p>
          <a:endParaRPr lang="en-US"/>
        </a:p>
      </dgm:t>
    </dgm:pt>
    <dgm:pt modelId="{ACB0E32C-3E91-4B45-ABDB-962F3EDE43BD}">
      <dgm:prSet phldrT="[Text]"/>
      <dgm:spPr>
        <a:solidFill>
          <a:srgbClr val="325F6C"/>
        </a:solidFill>
      </dgm:spPr>
      <dgm:t>
        <a:bodyPr/>
        <a:lstStyle/>
        <a:p>
          <a:r>
            <a:rPr lang="en-US" b="0"/>
            <a:t>Distribute documentation for best equipment brands and models</a:t>
          </a:r>
        </a:p>
      </dgm:t>
    </dgm:pt>
    <dgm:pt modelId="{0E4F3592-5BC9-4CAB-AAF2-282AD08A19EC}" type="parTrans" cxnId="{43429D30-C45F-47B0-A4B7-96829BF6C665}">
      <dgm:prSet/>
      <dgm:spPr/>
      <dgm:t>
        <a:bodyPr/>
        <a:lstStyle/>
        <a:p>
          <a:endParaRPr lang="en-US"/>
        </a:p>
      </dgm:t>
    </dgm:pt>
    <dgm:pt modelId="{17A6FDBC-C358-4822-BB36-070F68A55A88}" type="sibTrans" cxnId="{43429D30-C45F-47B0-A4B7-96829BF6C665}">
      <dgm:prSet/>
      <dgm:spPr/>
      <dgm:t>
        <a:bodyPr/>
        <a:lstStyle/>
        <a:p>
          <a:endParaRPr lang="en-US"/>
        </a:p>
      </dgm:t>
    </dgm:pt>
    <dgm:pt modelId="{93FE4C6B-C95B-45E6-B7D4-64ABAD0D277D}">
      <dgm:prSet phldrT="[Text]"/>
      <dgm:spPr/>
      <dgm:t>
        <a:bodyPr/>
        <a:lstStyle/>
        <a:p>
          <a:r>
            <a:rPr lang="en-US"/>
            <a:t>VUStats team</a:t>
          </a:r>
        </a:p>
      </dgm:t>
    </dgm:pt>
    <dgm:pt modelId="{F51F9E9B-8335-4B40-9375-BD226F9DCD44}" type="parTrans" cxnId="{3A0244E0-26DF-45ED-B217-2369636CC2A7}">
      <dgm:prSet/>
      <dgm:spPr/>
      <dgm:t>
        <a:bodyPr/>
        <a:lstStyle/>
        <a:p>
          <a:endParaRPr lang="en-US"/>
        </a:p>
      </dgm:t>
    </dgm:pt>
    <dgm:pt modelId="{E4B43037-9AC0-478A-A4A2-47AB8A7BD1E0}" type="sibTrans" cxnId="{3A0244E0-26DF-45ED-B217-2369636CC2A7}">
      <dgm:prSet/>
      <dgm:spPr/>
      <dgm:t>
        <a:bodyPr/>
        <a:lstStyle/>
        <a:p>
          <a:endParaRPr lang="en-US"/>
        </a:p>
      </dgm:t>
    </dgm:pt>
    <dgm:pt modelId="{26AB8EEF-E1A5-4B67-BF62-EA457F68411F}">
      <dgm:prSet phldrT="[Text]"/>
      <dgm:spPr/>
      <dgm:t>
        <a:bodyPr/>
        <a:lstStyle/>
        <a:p>
          <a:r>
            <a:rPr lang="en-US"/>
            <a:t>Short-term</a:t>
          </a:r>
        </a:p>
      </dgm:t>
    </dgm:pt>
    <dgm:pt modelId="{F15A057A-5D20-45B0-BFAC-EB1B173A5ADB}" type="parTrans" cxnId="{099962A8-73D2-4F62-9CAD-004E17EB2F81}">
      <dgm:prSet/>
      <dgm:spPr/>
      <dgm:t>
        <a:bodyPr/>
        <a:lstStyle/>
        <a:p>
          <a:endParaRPr lang="en-US"/>
        </a:p>
      </dgm:t>
    </dgm:pt>
    <dgm:pt modelId="{A5FA5A92-C3CD-4106-87BC-3CE5DD02096D}" type="sibTrans" cxnId="{099962A8-73D2-4F62-9CAD-004E17EB2F81}">
      <dgm:prSet/>
      <dgm:spPr/>
      <dgm:t>
        <a:bodyPr/>
        <a:lstStyle/>
        <a:p>
          <a:endParaRPr lang="en-US"/>
        </a:p>
      </dgm:t>
    </dgm:pt>
    <dgm:pt modelId="{35BEA379-E3D8-407C-B2C1-F8B5C9ACE246}">
      <dgm:prSet phldrT="[Text]"/>
      <dgm:spPr>
        <a:solidFill>
          <a:srgbClr val="3F6245"/>
        </a:solidFill>
      </dgm:spPr>
      <dgm:t>
        <a:bodyPr/>
        <a:lstStyle/>
        <a:p>
          <a:r>
            <a:rPr lang="en-US" b="0"/>
            <a:t>Creating a ticketing system or contact form</a:t>
          </a:r>
        </a:p>
      </dgm:t>
    </dgm:pt>
    <dgm:pt modelId="{299B5339-A0F3-46B8-A1F8-A56D3E01ACF2}" type="sibTrans" cxnId="{33DFC3EB-9052-4265-8F4E-A79A614C1B30}">
      <dgm:prSet/>
      <dgm:spPr/>
      <dgm:t>
        <a:bodyPr/>
        <a:lstStyle/>
        <a:p>
          <a:endParaRPr lang="en-US"/>
        </a:p>
      </dgm:t>
    </dgm:pt>
    <dgm:pt modelId="{683E5F4F-465B-49BC-8C7B-0640D0B36E1B}" type="parTrans" cxnId="{33DFC3EB-9052-4265-8F4E-A79A614C1B30}">
      <dgm:prSet/>
      <dgm:spPr/>
      <dgm:t>
        <a:bodyPr/>
        <a:lstStyle/>
        <a:p>
          <a:endParaRPr lang="en-US"/>
        </a:p>
      </dgm:t>
    </dgm:pt>
    <dgm:pt modelId="{3BF078F4-E45C-4259-9815-0F1CF4500D15}">
      <dgm:prSet phldrT="[Text]"/>
      <dgm:spPr/>
      <dgm:t>
        <a:bodyPr/>
        <a:lstStyle/>
        <a:p>
          <a:r>
            <a:rPr lang="en-US"/>
            <a:t>VUStats team</a:t>
          </a:r>
        </a:p>
      </dgm:t>
    </dgm:pt>
    <dgm:pt modelId="{52CB357A-780A-4B6E-A252-FB50AF3DC2B4}" type="sibTrans" cxnId="{66F67AC7-CE63-402E-BF6B-04FDF91CDC7E}">
      <dgm:prSet/>
      <dgm:spPr/>
      <dgm:t>
        <a:bodyPr/>
        <a:lstStyle/>
        <a:p>
          <a:endParaRPr lang="en-US"/>
        </a:p>
      </dgm:t>
    </dgm:pt>
    <dgm:pt modelId="{39EC224B-46E2-4A37-9048-F4E3626199D5}" type="parTrans" cxnId="{66F67AC7-CE63-402E-BF6B-04FDF91CDC7E}">
      <dgm:prSet/>
      <dgm:spPr/>
      <dgm:t>
        <a:bodyPr/>
        <a:lstStyle/>
        <a:p>
          <a:endParaRPr lang="en-US"/>
        </a:p>
      </dgm:t>
    </dgm:pt>
    <dgm:pt modelId="{5EBFDC7A-C0F9-4B6D-B40F-CE16ED52B7E3}">
      <dgm:prSet phldrT="[Text]"/>
      <dgm:spPr/>
      <dgm:t>
        <a:bodyPr/>
        <a:lstStyle/>
        <a:p>
          <a:r>
            <a:rPr lang="en-US"/>
            <a:t>Medium-term</a:t>
          </a:r>
        </a:p>
      </dgm:t>
    </dgm:pt>
    <dgm:pt modelId="{F28DD4A7-3E6E-4CE7-81D0-535EC8252261}" type="sibTrans" cxnId="{DFFE95BC-7F45-4E05-BA80-20C51A1086DA}">
      <dgm:prSet/>
      <dgm:spPr/>
      <dgm:t>
        <a:bodyPr/>
        <a:lstStyle/>
        <a:p>
          <a:endParaRPr lang="en-US"/>
        </a:p>
      </dgm:t>
    </dgm:pt>
    <dgm:pt modelId="{7E100D1A-D602-4AC1-B2E7-735465BC121A}" type="parTrans" cxnId="{DFFE95BC-7F45-4E05-BA80-20C51A1086DA}">
      <dgm:prSet/>
      <dgm:spPr/>
      <dgm:t>
        <a:bodyPr/>
        <a:lstStyle/>
        <a:p>
          <a:endParaRPr lang="en-US"/>
        </a:p>
      </dgm:t>
    </dgm:pt>
    <dgm:pt modelId="{DDF1846C-A364-496E-9F3C-E0EC1C68A77B}">
      <dgm:prSet phldrT="[Text]"/>
      <dgm:spPr>
        <a:solidFill>
          <a:srgbClr val="3F6245"/>
        </a:solidFill>
      </dgm:spPr>
      <dgm:t>
        <a:bodyPr/>
        <a:lstStyle/>
        <a:p>
          <a:r>
            <a:rPr lang="en-US"/>
            <a:t>Create a VUStats Task Force</a:t>
          </a:r>
        </a:p>
      </dgm:t>
    </dgm:pt>
    <dgm:pt modelId="{9012ABBD-A3AA-445C-B3F8-206D4C14DF2A}" type="sibTrans" cxnId="{F2B17DA8-545B-4C6C-B97D-8834907C7E87}">
      <dgm:prSet/>
      <dgm:spPr/>
      <dgm:t>
        <a:bodyPr/>
        <a:lstStyle/>
        <a:p>
          <a:endParaRPr lang="en-US"/>
        </a:p>
      </dgm:t>
    </dgm:pt>
    <dgm:pt modelId="{F29C5A9F-41D5-4CB8-891F-611020292A23}" type="parTrans" cxnId="{F2B17DA8-545B-4C6C-B97D-8834907C7E87}">
      <dgm:prSet/>
      <dgm:spPr/>
      <dgm:t>
        <a:bodyPr/>
        <a:lstStyle/>
        <a:p>
          <a:endParaRPr lang="en-US"/>
        </a:p>
      </dgm:t>
    </dgm:pt>
    <dgm:pt modelId="{EF875498-1E8F-4971-BCD7-13AF4C94147A}">
      <dgm:prSet phldrT="[Text]"/>
      <dgm:spPr/>
      <dgm:t>
        <a:bodyPr/>
        <a:lstStyle/>
        <a:p>
          <a:r>
            <a:rPr lang="en-US"/>
            <a:t>Leadership and VUStats team</a:t>
          </a:r>
        </a:p>
      </dgm:t>
    </dgm:pt>
    <dgm:pt modelId="{90BAE4F6-A27E-4B28-89EC-937E582B9F7D}" type="sibTrans" cxnId="{EBAA3AEF-B8A1-4B69-9B04-CA8571CBD161}">
      <dgm:prSet/>
      <dgm:spPr/>
      <dgm:t>
        <a:bodyPr/>
        <a:lstStyle/>
        <a:p>
          <a:endParaRPr lang="en-US"/>
        </a:p>
      </dgm:t>
    </dgm:pt>
    <dgm:pt modelId="{4650E290-2249-41F0-B93B-FC69153EB365}" type="parTrans" cxnId="{EBAA3AEF-B8A1-4B69-9B04-CA8571CBD161}">
      <dgm:prSet/>
      <dgm:spPr/>
      <dgm:t>
        <a:bodyPr/>
        <a:lstStyle/>
        <a:p>
          <a:endParaRPr lang="en-US"/>
        </a:p>
      </dgm:t>
    </dgm:pt>
    <dgm:pt modelId="{13D32891-B27C-4D93-B14A-C846D2EBEBF0}">
      <dgm:prSet phldrT="[Text]"/>
      <dgm:spPr/>
      <dgm:t>
        <a:bodyPr/>
        <a:lstStyle/>
        <a:p>
          <a:r>
            <a:rPr lang="en-US"/>
            <a:t>Medium-term</a:t>
          </a:r>
        </a:p>
      </dgm:t>
    </dgm:pt>
    <dgm:pt modelId="{D1B1C454-8FFB-44EE-B658-FAD8B52EEF82}" type="sibTrans" cxnId="{B36C5287-FEC3-4969-B5B0-98DA5417E6A3}">
      <dgm:prSet/>
      <dgm:spPr/>
      <dgm:t>
        <a:bodyPr/>
        <a:lstStyle/>
        <a:p>
          <a:endParaRPr lang="en-US"/>
        </a:p>
      </dgm:t>
    </dgm:pt>
    <dgm:pt modelId="{9A2D1DF8-0B90-4F3C-A037-0A4ABB69BF33}" type="parTrans" cxnId="{B36C5287-FEC3-4969-B5B0-98DA5417E6A3}">
      <dgm:prSet/>
      <dgm:spPr/>
      <dgm:t>
        <a:bodyPr/>
        <a:lstStyle/>
        <a:p>
          <a:endParaRPr lang="en-US"/>
        </a:p>
      </dgm:t>
    </dgm:pt>
    <dgm:pt modelId="{A049A975-870B-48C7-A2AB-50D032E3E713}" type="pres">
      <dgm:prSet presAssocID="{34F762B8-7810-428B-9E91-93FD9E33E7F0}" presName="Name0" presStyleCnt="0">
        <dgm:presLayoutVars>
          <dgm:chPref val="3"/>
          <dgm:dir/>
          <dgm:animLvl val="lvl"/>
          <dgm:resizeHandles/>
        </dgm:presLayoutVars>
      </dgm:prSet>
      <dgm:spPr/>
    </dgm:pt>
    <dgm:pt modelId="{EA7A2F7B-4359-4BB8-B597-479A0B8830D0}" type="pres">
      <dgm:prSet presAssocID="{D46A52BB-EF80-47AF-8E41-715A93B11312}" presName="horFlow" presStyleCnt="0"/>
      <dgm:spPr/>
    </dgm:pt>
    <dgm:pt modelId="{1F864E38-6528-4A02-8ED4-D63C91C9CD0C}" type="pres">
      <dgm:prSet presAssocID="{D46A52BB-EF80-47AF-8E41-715A93B11312}" presName="bigChev" presStyleLbl="node1" presStyleIdx="0" presStyleCnt="5"/>
      <dgm:spPr/>
    </dgm:pt>
    <dgm:pt modelId="{B5CE59FD-1DD4-41AD-802E-22A32986F6CD}" type="pres">
      <dgm:prSet presAssocID="{BC93C50F-4F9D-4774-8880-3E0830B14AB0}" presName="parTrans" presStyleCnt="0"/>
      <dgm:spPr/>
    </dgm:pt>
    <dgm:pt modelId="{357A252B-9251-440E-8DFD-0EF24F1C6EC9}" type="pres">
      <dgm:prSet presAssocID="{F1B165D4-3551-4F8E-880E-E9414FDA84EC}" presName="node" presStyleLbl="alignAccFollowNode1" presStyleIdx="0" presStyleCnt="10">
        <dgm:presLayoutVars>
          <dgm:bulletEnabled val="1"/>
        </dgm:presLayoutVars>
      </dgm:prSet>
      <dgm:spPr/>
    </dgm:pt>
    <dgm:pt modelId="{2A950339-74E7-4205-AC4A-C1EDD3A02215}" type="pres">
      <dgm:prSet presAssocID="{146B4C10-36F1-4BBE-AF41-9659D1606F4F}" presName="sibTrans" presStyleCnt="0"/>
      <dgm:spPr/>
    </dgm:pt>
    <dgm:pt modelId="{98968541-C8CA-467E-BDC9-E400241CCDE1}" type="pres">
      <dgm:prSet presAssocID="{EA1B06CF-F6C6-4B62-AFA1-E4011ACA67EE}" presName="node" presStyleLbl="alignAccFollowNode1" presStyleIdx="1" presStyleCnt="10">
        <dgm:presLayoutVars>
          <dgm:bulletEnabled val="1"/>
        </dgm:presLayoutVars>
      </dgm:prSet>
      <dgm:spPr/>
    </dgm:pt>
    <dgm:pt modelId="{628D6684-605C-4606-A08B-41F8F80B0F34}" type="pres">
      <dgm:prSet presAssocID="{D46A52BB-EF80-47AF-8E41-715A93B11312}" presName="vSp" presStyleCnt="0"/>
      <dgm:spPr/>
    </dgm:pt>
    <dgm:pt modelId="{34CD2A8B-4ED9-499C-AA62-D730505420CB}" type="pres">
      <dgm:prSet presAssocID="{BFC1B3C6-B6FD-4ADC-BA19-59108ABEA0E8}" presName="horFlow" presStyleCnt="0"/>
      <dgm:spPr/>
    </dgm:pt>
    <dgm:pt modelId="{A765FD51-0307-48E1-B740-F7DA55922687}" type="pres">
      <dgm:prSet presAssocID="{BFC1B3C6-B6FD-4ADC-BA19-59108ABEA0E8}" presName="bigChev" presStyleLbl="node1" presStyleIdx="1" presStyleCnt="5"/>
      <dgm:spPr/>
    </dgm:pt>
    <dgm:pt modelId="{EAD7C9BF-F4A1-470A-8E2B-893DD4B0A477}" type="pres">
      <dgm:prSet presAssocID="{B8A28857-2439-4A3E-A05C-179C6F3C2B40}" presName="parTrans" presStyleCnt="0"/>
      <dgm:spPr/>
    </dgm:pt>
    <dgm:pt modelId="{5382CF19-BA07-4B6E-BE2D-07DDC63A399F}" type="pres">
      <dgm:prSet presAssocID="{18DAF6B9-7A7F-4BCF-AE64-DA8DBFD32EFA}" presName="node" presStyleLbl="alignAccFollowNode1" presStyleIdx="2" presStyleCnt="10">
        <dgm:presLayoutVars>
          <dgm:bulletEnabled val="1"/>
        </dgm:presLayoutVars>
      </dgm:prSet>
      <dgm:spPr/>
    </dgm:pt>
    <dgm:pt modelId="{2967796D-4834-4CCB-81AE-46183E05D1DD}" type="pres">
      <dgm:prSet presAssocID="{C711DB94-1781-4779-8C7D-7AEEB6FCEB40}" presName="sibTrans" presStyleCnt="0"/>
      <dgm:spPr/>
    </dgm:pt>
    <dgm:pt modelId="{69B80D0D-0670-48B5-A837-EAE5A9E5B8C9}" type="pres">
      <dgm:prSet presAssocID="{DF1D1DD5-24A8-41B9-AB5D-DD103ECD31E7}" presName="node" presStyleLbl="alignAccFollowNode1" presStyleIdx="3" presStyleCnt="10">
        <dgm:presLayoutVars>
          <dgm:bulletEnabled val="1"/>
        </dgm:presLayoutVars>
      </dgm:prSet>
      <dgm:spPr/>
    </dgm:pt>
    <dgm:pt modelId="{762B98DA-0B75-41A3-82AE-27C90E8096C0}" type="pres">
      <dgm:prSet presAssocID="{BFC1B3C6-B6FD-4ADC-BA19-59108ABEA0E8}" presName="vSp" presStyleCnt="0"/>
      <dgm:spPr/>
    </dgm:pt>
    <dgm:pt modelId="{8056F963-CD42-478D-B108-4A73EB4F6526}" type="pres">
      <dgm:prSet presAssocID="{ACB0E32C-3E91-4B45-ABDB-962F3EDE43BD}" presName="horFlow" presStyleCnt="0"/>
      <dgm:spPr/>
    </dgm:pt>
    <dgm:pt modelId="{83CC407D-7FA3-4C85-BF73-4666CC2CF66B}" type="pres">
      <dgm:prSet presAssocID="{ACB0E32C-3E91-4B45-ABDB-962F3EDE43BD}" presName="bigChev" presStyleLbl="node1" presStyleIdx="2" presStyleCnt="5"/>
      <dgm:spPr/>
    </dgm:pt>
    <dgm:pt modelId="{3E9E4D1D-63EB-4831-A0F3-99026117E335}" type="pres">
      <dgm:prSet presAssocID="{F51F9E9B-8335-4B40-9375-BD226F9DCD44}" presName="parTrans" presStyleCnt="0"/>
      <dgm:spPr/>
    </dgm:pt>
    <dgm:pt modelId="{35D44260-366A-45E5-8749-1BD2CE549A69}" type="pres">
      <dgm:prSet presAssocID="{93FE4C6B-C95B-45E6-B7D4-64ABAD0D277D}" presName="node" presStyleLbl="alignAccFollowNode1" presStyleIdx="4" presStyleCnt="10">
        <dgm:presLayoutVars>
          <dgm:bulletEnabled val="1"/>
        </dgm:presLayoutVars>
      </dgm:prSet>
      <dgm:spPr/>
    </dgm:pt>
    <dgm:pt modelId="{B80C0DA3-4EB4-44CF-9722-A6ACA6538544}" type="pres">
      <dgm:prSet presAssocID="{E4B43037-9AC0-478A-A4A2-47AB8A7BD1E0}" presName="sibTrans" presStyleCnt="0"/>
      <dgm:spPr/>
    </dgm:pt>
    <dgm:pt modelId="{5BEFCC82-4E2B-4EF8-9A95-BE16564221CA}" type="pres">
      <dgm:prSet presAssocID="{26AB8EEF-E1A5-4B67-BF62-EA457F68411F}" presName="node" presStyleLbl="alignAccFollowNode1" presStyleIdx="5" presStyleCnt="10">
        <dgm:presLayoutVars>
          <dgm:bulletEnabled val="1"/>
        </dgm:presLayoutVars>
      </dgm:prSet>
      <dgm:spPr/>
    </dgm:pt>
    <dgm:pt modelId="{1F2AA7E3-8540-48C9-B2E8-C807542B7844}" type="pres">
      <dgm:prSet presAssocID="{ACB0E32C-3E91-4B45-ABDB-962F3EDE43BD}" presName="vSp" presStyleCnt="0"/>
      <dgm:spPr/>
    </dgm:pt>
    <dgm:pt modelId="{08870740-AC40-4653-9738-24033B4D34E1}" type="pres">
      <dgm:prSet presAssocID="{35BEA379-E3D8-407C-B2C1-F8B5C9ACE246}" presName="horFlow" presStyleCnt="0"/>
      <dgm:spPr/>
    </dgm:pt>
    <dgm:pt modelId="{9C8D1117-E2E3-4BAF-AF01-6F9DB2DC9E79}" type="pres">
      <dgm:prSet presAssocID="{35BEA379-E3D8-407C-B2C1-F8B5C9ACE246}" presName="bigChev" presStyleLbl="node1" presStyleIdx="3" presStyleCnt="5"/>
      <dgm:spPr/>
    </dgm:pt>
    <dgm:pt modelId="{AAE913C7-0DE3-4FA5-9F0E-D255B9A0D0A7}" type="pres">
      <dgm:prSet presAssocID="{39EC224B-46E2-4A37-9048-F4E3626199D5}" presName="parTrans" presStyleCnt="0"/>
      <dgm:spPr/>
    </dgm:pt>
    <dgm:pt modelId="{4EA1696C-D3A1-42EA-B394-E48CC8FC2226}" type="pres">
      <dgm:prSet presAssocID="{3BF078F4-E45C-4259-9815-0F1CF4500D15}" presName="node" presStyleLbl="alignAccFollowNode1" presStyleIdx="6" presStyleCnt="10">
        <dgm:presLayoutVars>
          <dgm:bulletEnabled val="1"/>
        </dgm:presLayoutVars>
      </dgm:prSet>
      <dgm:spPr/>
    </dgm:pt>
    <dgm:pt modelId="{040C1EDB-C61D-4DD9-A704-7BBC729E1850}" type="pres">
      <dgm:prSet presAssocID="{52CB357A-780A-4B6E-A252-FB50AF3DC2B4}" presName="sibTrans" presStyleCnt="0"/>
      <dgm:spPr/>
    </dgm:pt>
    <dgm:pt modelId="{C9FB3C3B-5A38-4C73-B7D6-F536B87AB7C2}" type="pres">
      <dgm:prSet presAssocID="{5EBFDC7A-C0F9-4B6D-B40F-CE16ED52B7E3}" presName="node" presStyleLbl="alignAccFollowNode1" presStyleIdx="7" presStyleCnt="10">
        <dgm:presLayoutVars>
          <dgm:bulletEnabled val="1"/>
        </dgm:presLayoutVars>
      </dgm:prSet>
      <dgm:spPr/>
    </dgm:pt>
    <dgm:pt modelId="{9FD7781E-32DD-49B0-86F2-E85DF57148B0}" type="pres">
      <dgm:prSet presAssocID="{35BEA379-E3D8-407C-B2C1-F8B5C9ACE246}" presName="vSp" presStyleCnt="0"/>
      <dgm:spPr/>
    </dgm:pt>
    <dgm:pt modelId="{4197E242-9224-4D4A-B68A-E80C9573FDD4}" type="pres">
      <dgm:prSet presAssocID="{DDF1846C-A364-496E-9F3C-E0EC1C68A77B}" presName="horFlow" presStyleCnt="0"/>
      <dgm:spPr/>
    </dgm:pt>
    <dgm:pt modelId="{6EA0C8D5-F51D-4BFE-9883-B3EBF77D813A}" type="pres">
      <dgm:prSet presAssocID="{DDF1846C-A364-496E-9F3C-E0EC1C68A77B}" presName="bigChev" presStyleLbl="node1" presStyleIdx="4" presStyleCnt="5"/>
      <dgm:spPr/>
    </dgm:pt>
    <dgm:pt modelId="{4E99A62C-8DBC-4A6D-BFF3-204731A24E54}" type="pres">
      <dgm:prSet presAssocID="{4650E290-2249-41F0-B93B-FC69153EB365}" presName="parTrans" presStyleCnt="0"/>
      <dgm:spPr/>
    </dgm:pt>
    <dgm:pt modelId="{9942923E-DE2E-459E-8047-FFBD1E9A8EBE}" type="pres">
      <dgm:prSet presAssocID="{EF875498-1E8F-4971-BCD7-13AF4C94147A}" presName="node" presStyleLbl="alignAccFollowNode1" presStyleIdx="8" presStyleCnt="10">
        <dgm:presLayoutVars>
          <dgm:bulletEnabled val="1"/>
        </dgm:presLayoutVars>
      </dgm:prSet>
      <dgm:spPr/>
    </dgm:pt>
    <dgm:pt modelId="{99638461-65E6-41EA-A2F5-7BF18D59A694}" type="pres">
      <dgm:prSet presAssocID="{90BAE4F6-A27E-4B28-89EC-937E582B9F7D}" presName="sibTrans" presStyleCnt="0"/>
      <dgm:spPr/>
    </dgm:pt>
    <dgm:pt modelId="{6763678F-FA9A-44F3-A09C-78E5C61FA123}" type="pres">
      <dgm:prSet presAssocID="{13D32891-B27C-4D93-B14A-C846D2EBEBF0}" presName="node" presStyleLbl="alignAccFollowNode1" presStyleIdx="9" presStyleCnt="10">
        <dgm:presLayoutVars>
          <dgm:bulletEnabled val="1"/>
        </dgm:presLayoutVars>
      </dgm:prSet>
      <dgm:spPr/>
    </dgm:pt>
  </dgm:ptLst>
  <dgm:cxnLst>
    <dgm:cxn modelId="{D242C206-877E-4213-B752-FAAF37E004E4}" type="presOf" srcId="{EF875498-1E8F-4971-BCD7-13AF4C94147A}" destId="{9942923E-DE2E-459E-8047-FFBD1E9A8EBE}" srcOrd="0" destOrd="0" presId="urn:microsoft.com/office/officeart/2005/8/layout/lProcess3"/>
    <dgm:cxn modelId="{C2C04807-C058-492F-8BC4-5ACB59A16CB7}" type="presOf" srcId="{35BEA379-E3D8-407C-B2C1-F8B5C9ACE246}" destId="{9C8D1117-E2E3-4BAF-AF01-6F9DB2DC9E79}" srcOrd="0" destOrd="0" presId="urn:microsoft.com/office/officeart/2005/8/layout/lProcess3"/>
    <dgm:cxn modelId="{BDCBA80B-85DD-4CD2-A22C-65EE8924E223}" srcId="{BFC1B3C6-B6FD-4ADC-BA19-59108ABEA0E8}" destId="{18DAF6B9-7A7F-4BCF-AE64-DA8DBFD32EFA}" srcOrd="0" destOrd="0" parTransId="{B8A28857-2439-4A3E-A05C-179C6F3C2B40}" sibTransId="{C711DB94-1781-4779-8C7D-7AEEB6FCEB40}"/>
    <dgm:cxn modelId="{74B46F0C-2AF7-4665-9174-9D1F8E5C5921}" type="presOf" srcId="{EA1B06CF-F6C6-4B62-AFA1-E4011ACA67EE}" destId="{98968541-C8CA-467E-BDC9-E400241CCDE1}" srcOrd="0" destOrd="0" presId="urn:microsoft.com/office/officeart/2005/8/layout/lProcess3"/>
    <dgm:cxn modelId="{CDC2EA16-A4F7-4EEF-82AE-93D758DF273E}" type="presOf" srcId="{5EBFDC7A-C0F9-4B6D-B40F-CE16ED52B7E3}" destId="{C9FB3C3B-5A38-4C73-B7D6-F536B87AB7C2}" srcOrd="0" destOrd="0" presId="urn:microsoft.com/office/officeart/2005/8/layout/lProcess3"/>
    <dgm:cxn modelId="{5DE66622-6F83-43AD-8977-B4D583FD5A27}" srcId="{D46A52BB-EF80-47AF-8E41-715A93B11312}" destId="{F1B165D4-3551-4F8E-880E-E9414FDA84EC}" srcOrd="0" destOrd="0" parTransId="{BC93C50F-4F9D-4774-8880-3E0830B14AB0}" sibTransId="{146B4C10-36F1-4BBE-AF41-9659D1606F4F}"/>
    <dgm:cxn modelId="{A48A8F25-6C00-43EF-917B-F6C711272027}" type="presOf" srcId="{D46A52BB-EF80-47AF-8E41-715A93B11312}" destId="{1F864E38-6528-4A02-8ED4-D63C91C9CD0C}" srcOrd="0" destOrd="0" presId="urn:microsoft.com/office/officeart/2005/8/layout/lProcess3"/>
    <dgm:cxn modelId="{E5963629-9ED6-404A-8C4D-403FC33DE206}" type="presOf" srcId="{34F762B8-7810-428B-9E91-93FD9E33E7F0}" destId="{A049A975-870B-48C7-A2AB-50D032E3E713}" srcOrd="0" destOrd="0" presId="urn:microsoft.com/office/officeart/2005/8/layout/lProcess3"/>
    <dgm:cxn modelId="{A796782B-25A2-4024-8B95-6CFA0CB1DC82}" type="presOf" srcId="{F1B165D4-3551-4F8E-880E-E9414FDA84EC}" destId="{357A252B-9251-440E-8DFD-0EF24F1C6EC9}" srcOrd="0" destOrd="0" presId="urn:microsoft.com/office/officeart/2005/8/layout/lProcess3"/>
    <dgm:cxn modelId="{43429D30-C45F-47B0-A4B7-96829BF6C665}" srcId="{34F762B8-7810-428B-9E91-93FD9E33E7F0}" destId="{ACB0E32C-3E91-4B45-ABDB-962F3EDE43BD}" srcOrd="2" destOrd="0" parTransId="{0E4F3592-5BC9-4CAB-AAF2-282AD08A19EC}" sibTransId="{17A6FDBC-C358-4822-BB36-070F68A55A88}"/>
    <dgm:cxn modelId="{2AC77636-E9A0-4862-A96D-B62F65C03C63}" type="presOf" srcId="{13D32891-B27C-4D93-B14A-C846D2EBEBF0}" destId="{6763678F-FA9A-44F3-A09C-78E5C61FA123}" srcOrd="0" destOrd="0" presId="urn:microsoft.com/office/officeart/2005/8/layout/lProcess3"/>
    <dgm:cxn modelId="{34C6153B-9A14-4D39-A01C-AD8049385928}" type="presOf" srcId="{DDF1846C-A364-496E-9F3C-E0EC1C68A77B}" destId="{6EA0C8D5-F51D-4BFE-9883-B3EBF77D813A}" srcOrd="0" destOrd="0" presId="urn:microsoft.com/office/officeart/2005/8/layout/lProcess3"/>
    <dgm:cxn modelId="{3E897165-B8ED-4D46-B1D7-983ACEC041EC}" type="presOf" srcId="{ACB0E32C-3E91-4B45-ABDB-962F3EDE43BD}" destId="{83CC407D-7FA3-4C85-BF73-4666CC2CF66B}" srcOrd="0" destOrd="0" presId="urn:microsoft.com/office/officeart/2005/8/layout/lProcess3"/>
    <dgm:cxn modelId="{94C9EB66-8D88-4EC5-BAC4-F19449004758}" srcId="{BFC1B3C6-B6FD-4ADC-BA19-59108ABEA0E8}" destId="{DF1D1DD5-24A8-41B9-AB5D-DD103ECD31E7}" srcOrd="1" destOrd="0" parTransId="{D994F1B6-AAFC-4E1E-81A9-C00868FBAF67}" sibTransId="{B714FB16-7739-425C-9FEB-BF7B1F30DE34}"/>
    <dgm:cxn modelId="{8875DF68-F0FB-4A3E-89F6-9AFAC75F109D}" type="presOf" srcId="{18DAF6B9-7A7F-4BCF-AE64-DA8DBFD32EFA}" destId="{5382CF19-BA07-4B6E-BE2D-07DDC63A399F}" srcOrd="0" destOrd="0" presId="urn:microsoft.com/office/officeart/2005/8/layout/lProcess3"/>
    <dgm:cxn modelId="{C605F571-EBC0-49E4-97FB-9D88F619D4A2}" type="presOf" srcId="{26AB8EEF-E1A5-4B67-BF62-EA457F68411F}" destId="{5BEFCC82-4E2B-4EF8-9A95-BE16564221CA}" srcOrd="0" destOrd="0" presId="urn:microsoft.com/office/officeart/2005/8/layout/lProcess3"/>
    <dgm:cxn modelId="{26871D78-2741-4678-ACC1-8961AAED1F78}" type="presOf" srcId="{3BF078F4-E45C-4259-9815-0F1CF4500D15}" destId="{4EA1696C-D3A1-42EA-B394-E48CC8FC2226}" srcOrd="0" destOrd="0" presId="urn:microsoft.com/office/officeart/2005/8/layout/lProcess3"/>
    <dgm:cxn modelId="{B36C5287-FEC3-4969-B5B0-98DA5417E6A3}" srcId="{DDF1846C-A364-496E-9F3C-E0EC1C68A77B}" destId="{13D32891-B27C-4D93-B14A-C846D2EBEBF0}" srcOrd="1" destOrd="0" parTransId="{9A2D1DF8-0B90-4F3C-A037-0A4ABB69BF33}" sibTransId="{D1B1C454-8FFB-44EE-B658-FAD8B52EEF82}"/>
    <dgm:cxn modelId="{974F6493-39D7-4FB9-9336-462440CC302D}" type="presOf" srcId="{BFC1B3C6-B6FD-4ADC-BA19-59108ABEA0E8}" destId="{A765FD51-0307-48E1-B740-F7DA55922687}" srcOrd="0" destOrd="0" presId="urn:microsoft.com/office/officeart/2005/8/layout/lProcess3"/>
    <dgm:cxn modelId="{A9209F9D-C070-4889-B475-C02F876371EB}" srcId="{34F762B8-7810-428B-9E91-93FD9E33E7F0}" destId="{BFC1B3C6-B6FD-4ADC-BA19-59108ABEA0E8}" srcOrd="1" destOrd="0" parTransId="{5FF4EBF8-D343-4273-BEC4-206259945553}" sibTransId="{03215FBC-DCCE-4D5D-85B0-A2A77050373A}"/>
    <dgm:cxn modelId="{099962A8-73D2-4F62-9CAD-004E17EB2F81}" srcId="{ACB0E32C-3E91-4B45-ABDB-962F3EDE43BD}" destId="{26AB8EEF-E1A5-4B67-BF62-EA457F68411F}" srcOrd="1" destOrd="0" parTransId="{F15A057A-5D20-45B0-BFAC-EB1B173A5ADB}" sibTransId="{A5FA5A92-C3CD-4106-87BC-3CE5DD02096D}"/>
    <dgm:cxn modelId="{F2B17DA8-545B-4C6C-B97D-8834907C7E87}" srcId="{34F762B8-7810-428B-9E91-93FD9E33E7F0}" destId="{DDF1846C-A364-496E-9F3C-E0EC1C68A77B}" srcOrd="4" destOrd="0" parTransId="{F29C5A9F-41D5-4CB8-891F-611020292A23}" sibTransId="{9012ABBD-A3AA-445C-B3F8-206D4C14DF2A}"/>
    <dgm:cxn modelId="{DFFE95BC-7F45-4E05-BA80-20C51A1086DA}" srcId="{35BEA379-E3D8-407C-B2C1-F8B5C9ACE246}" destId="{5EBFDC7A-C0F9-4B6D-B40F-CE16ED52B7E3}" srcOrd="1" destOrd="0" parTransId="{7E100D1A-D602-4AC1-B2E7-735465BC121A}" sibTransId="{F28DD4A7-3E6E-4CE7-81D0-535EC8252261}"/>
    <dgm:cxn modelId="{611AE4BC-3321-451A-A1C3-BB2625BECB8A}" type="presOf" srcId="{DF1D1DD5-24A8-41B9-AB5D-DD103ECD31E7}" destId="{69B80D0D-0670-48B5-A837-EAE5A9E5B8C9}" srcOrd="0" destOrd="0" presId="urn:microsoft.com/office/officeart/2005/8/layout/lProcess3"/>
    <dgm:cxn modelId="{66F67AC7-CE63-402E-BF6B-04FDF91CDC7E}" srcId="{35BEA379-E3D8-407C-B2C1-F8B5C9ACE246}" destId="{3BF078F4-E45C-4259-9815-0F1CF4500D15}" srcOrd="0" destOrd="0" parTransId="{39EC224B-46E2-4A37-9048-F4E3626199D5}" sibTransId="{52CB357A-780A-4B6E-A252-FB50AF3DC2B4}"/>
    <dgm:cxn modelId="{4345A8CB-4E11-4A2A-88FC-837E301D2BA0}" srcId="{D46A52BB-EF80-47AF-8E41-715A93B11312}" destId="{EA1B06CF-F6C6-4B62-AFA1-E4011ACA67EE}" srcOrd="1" destOrd="0" parTransId="{49C931BF-CD16-4779-A467-927A1A058DBB}" sibTransId="{4467EFB7-DEE7-49BD-A7E1-B17589107B5E}"/>
    <dgm:cxn modelId="{3A0244E0-26DF-45ED-B217-2369636CC2A7}" srcId="{ACB0E32C-3E91-4B45-ABDB-962F3EDE43BD}" destId="{93FE4C6B-C95B-45E6-B7D4-64ABAD0D277D}" srcOrd="0" destOrd="0" parTransId="{F51F9E9B-8335-4B40-9375-BD226F9DCD44}" sibTransId="{E4B43037-9AC0-478A-A4A2-47AB8A7BD1E0}"/>
    <dgm:cxn modelId="{4156BCEB-C1E1-4E23-8DAD-A3BD268ACE55}" srcId="{34F762B8-7810-428B-9E91-93FD9E33E7F0}" destId="{D46A52BB-EF80-47AF-8E41-715A93B11312}" srcOrd="0" destOrd="0" parTransId="{FBBE448C-C6E4-4371-8DC4-06D3A5917E9C}" sibTransId="{EC444848-C7A1-4CA4-83E1-93A8F3DA2268}"/>
    <dgm:cxn modelId="{33DFC3EB-9052-4265-8F4E-A79A614C1B30}" srcId="{34F762B8-7810-428B-9E91-93FD9E33E7F0}" destId="{35BEA379-E3D8-407C-B2C1-F8B5C9ACE246}" srcOrd="3" destOrd="0" parTransId="{683E5F4F-465B-49BC-8C7B-0640D0B36E1B}" sibTransId="{299B5339-A0F3-46B8-A1F8-A56D3E01ACF2}"/>
    <dgm:cxn modelId="{EBAA3AEF-B8A1-4B69-9B04-CA8571CBD161}" srcId="{DDF1846C-A364-496E-9F3C-E0EC1C68A77B}" destId="{EF875498-1E8F-4971-BCD7-13AF4C94147A}" srcOrd="0" destOrd="0" parTransId="{4650E290-2249-41F0-B93B-FC69153EB365}" sibTransId="{90BAE4F6-A27E-4B28-89EC-937E582B9F7D}"/>
    <dgm:cxn modelId="{FC83ADF4-1057-4709-8A23-DB0F61D04E28}" type="presOf" srcId="{93FE4C6B-C95B-45E6-B7D4-64ABAD0D277D}" destId="{35D44260-366A-45E5-8749-1BD2CE549A69}" srcOrd="0" destOrd="0" presId="urn:microsoft.com/office/officeart/2005/8/layout/lProcess3"/>
    <dgm:cxn modelId="{7BBC7BD4-C133-4E46-9008-8BE701263212}" type="presParOf" srcId="{A049A975-870B-48C7-A2AB-50D032E3E713}" destId="{EA7A2F7B-4359-4BB8-B597-479A0B8830D0}" srcOrd="0" destOrd="0" presId="urn:microsoft.com/office/officeart/2005/8/layout/lProcess3"/>
    <dgm:cxn modelId="{A83C5580-2431-4BF1-8899-2AC4419C299B}" type="presParOf" srcId="{EA7A2F7B-4359-4BB8-B597-479A0B8830D0}" destId="{1F864E38-6528-4A02-8ED4-D63C91C9CD0C}" srcOrd="0" destOrd="0" presId="urn:microsoft.com/office/officeart/2005/8/layout/lProcess3"/>
    <dgm:cxn modelId="{5941EF46-43FD-4D05-AC29-150D9F05DD0E}" type="presParOf" srcId="{EA7A2F7B-4359-4BB8-B597-479A0B8830D0}" destId="{B5CE59FD-1DD4-41AD-802E-22A32986F6CD}" srcOrd="1" destOrd="0" presId="urn:microsoft.com/office/officeart/2005/8/layout/lProcess3"/>
    <dgm:cxn modelId="{8AC35964-E18D-44E4-93B1-CFD140152BA2}" type="presParOf" srcId="{EA7A2F7B-4359-4BB8-B597-479A0B8830D0}" destId="{357A252B-9251-440E-8DFD-0EF24F1C6EC9}" srcOrd="2" destOrd="0" presId="urn:microsoft.com/office/officeart/2005/8/layout/lProcess3"/>
    <dgm:cxn modelId="{FDBCD623-B901-459F-8BCF-ADFAF275CAA3}" type="presParOf" srcId="{EA7A2F7B-4359-4BB8-B597-479A0B8830D0}" destId="{2A950339-74E7-4205-AC4A-C1EDD3A02215}" srcOrd="3" destOrd="0" presId="urn:microsoft.com/office/officeart/2005/8/layout/lProcess3"/>
    <dgm:cxn modelId="{4E4EAB3C-EA87-4125-AC6C-EACB77575532}" type="presParOf" srcId="{EA7A2F7B-4359-4BB8-B597-479A0B8830D0}" destId="{98968541-C8CA-467E-BDC9-E400241CCDE1}" srcOrd="4" destOrd="0" presId="urn:microsoft.com/office/officeart/2005/8/layout/lProcess3"/>
    <dgm:cxn modelId="{E10A2904-65CE-4D92-8CC9-BE3DF3BB3EA2}" type="presParOf" srcId="{A049A975-870B-48C7-A2AB-50D032E3E713}" destId="{628D6684-605C-4606-A08B-41F8F80B0F34}" srcOrd="1" destOrd="0" presId="urn:microsoft.com/office/officeart/2005/8/layout/lProcess3"/>
    <dgm:cxn modelId="{F93F8A2F-6C2E-4FCD-AC38-E0A2827A6291}" type="presParOf" srcId="{A049A975-870B-48C7-A2AB-50D032E3E713}" destId="{34CD2A8B-4ED9-499C-AA62-D730505420CB}" srcOrd="2" destOrd="0" presId="urn:microsoft.com/office/officeart/2005/8/layout/lProcess3"/>
    <dgm:cxn modelId="{F2E2BEAA-749C-4BF8-BEA6-D76F95F056AA}" type="presParOf" srcId="{34CD2A8B-4ED9-499C-AA62-D730505420CB}" destId="{A765FD51-0307-48E1-B740-F7DA55922687}" srcOrd="0" destOrd="0" presId="urn:microsoft.com/office/officeart/2005/8/layout/lProcess3"/>
    <dgm:cxn modelId="{754000F9-BAF0-4AD3-82CE-84B4A517F74E}" type="presParOf" srcId="{34CD2A8B-4ED9-499C-AA62-D730505420CB}" destId="{EAD7C9BF-F4A1-470A-8E2B-893DD4B0A477}" srcOrd="1" destOrd="0" presId="urn:microsoft.com/office/officeart/2005/8/layout/lProcess3"/>
    <dgm:cxn modelId="{942DD1CF-42EF-4C1D-BE51-23D6EA123FFF}" type="presParOf" srcId="{34CD2A8B-4ED9-499C-AA62-D730505420CB}" destId="{5382CF19-BA07-4B6E-BE2D-07DDC63A399F}" srcOrd="2" destOrd="0" presId="urn:microsoft.com/office/officeart/2005/8/layout/lProcess3"/>
    <dgm:cxn modelId="{DFC6E9A8-8507-4DAC-9540-71DA4ECE7D88}" type="presParOf" srcId="{34CD2A8B-4ED9-499C-AA62-D730505420CB}" destId="{2967796D-4834-4CCB-81AE-46183E05D1DD}" srcOrd="3" destOrd="0" presId="urn:microsoft.com/office/officeart/2005/8/layout/lProcess3"/>
    <dgm:cxn modelId="{C6C1E45D-AD1D-4957-B4AD-3EDCD87D1242}" type="presParOf" srcId="{34CD2A8B-4ED9-499C-AA62-D730505420CB}" destId="{69B80D0D-0670-48B5-A837-EAE5A9E5B8C9}" srcOrd="4" destOrd="0" presId="urn:microsoft.com/office/officeart/2005/8/layout/lProcess3"/>
    <dgm:cxn modelId="{981D2F6C-F860-4C40-B82D-AF822CEECB84}" type="presParOf" srcId="{A049A975-870B-48C7-A2AB-50D032E3E713}" destId="{762B98DA-0B75-41A3-82AE-27C90E8096C0}" srcOrd="3" destOrd="0" presId="urn:microsoft.com/office/officeart/2005/8/layout/lProcess3"/>
    <dgm:cxn modelId="{6198F388-A25D-48E8-8550-9BB9C22E2395}" type="presParOf" srcId="{A049A975-870B-48C7-A2AB-50D032E3E713}" destId="{8056F963-CD42-478D-B108-4A73EB4F6526}" srcOrd="4" destOrd="0" presId="urn:microsoft.com/office/officeart/2005/8/layout/lProcess3"/>
    <dgm:cxn modelId="{0107F866-2256-4694-B5B8-4CB69A6059E8}" type="presParOf" srcId="{8056F963-CD42-478D-B108-4A73EB4F6526}" destId="{83CC407D-7FA3-4C85-BF73-4666CC2CF66B}" srcOrd="0" destOrd="0" presId="urn:microsoft.com/office/officeart/2005/8/layout/lProcess3"/>
    <dgm:cxn modelId="{27B88E9F-CEB3-49C8-B84A-5997E6B1E5C9}" type="presParOf" srcId="{8056F963-CD42-478D-B108-4A73EB4F6526}" destId="{3E9E4D1D-63EB-4831-A0F3-99026117E335}" srcOrd="1" destOrd="0" presId="urn:microsoft.com/office/officeart/2005/8/layout/lProcess3"/>
    <dgm:cxn modelId="{F4CFCE20-C8C0-4435-BA53-D3F80FAE35F5}" type="presParOf" srcId="{8056F963-CD42-478D-B108-4A73EB4F6526}" destId="{35D44260-366A-45E5-8749-1BD2CE549A69}" srcOrd="2" destOrd="0" presId="urn:microsoft.com/office/officeart/2005/8/layout/lProcess3"/>
    <dgm:cxn modelId="{592E8959-559A-4F9D-B104-B0FF7ED48367}" type="presParOf" srcId="{8056F963-CD42-478D-B108-4A73EB4F6526}" destId="{B80C0DA3-4EB4-44CF-9722-A6ACA6538544}" srcOrd="3" destOrd="0" presId="urn:microsoft.com/office/officeart/2005/8/layout/lProcess3"/>
    <dgm:cxn modelId="{F0EAC131-58A9-4C9D-B460-95D61A1DA6B8}" type="presParOf" srcId="{8056F963-CD42-478D-B108-4A73EB4F6526}" destId="{5BEFCC82-4E2B-4EF8-9A95-BE16564221CA}" srcOrd="4" destOrd="0" presId="urn:microsoft.com/office/officeart/2005/8/layout/lProcess3"/>
    <dgm:cxn modelId="{8F97B281-53D3-4F62-9C83-39E3B1700B40}" type="presParOf" srcId="{A049A975-870B-48C7-A2AB-50D032E3E713}" destId="{1F2AA7E3-8540-48C9-B2E8-C807542B7844}" srcOrd="5" destOrd="0" presId="urn:microsoft.com/office/officeart/2005/8/layout/lProcess3"/>
    <dgm:cxn modelId="{DB8F22BA-2FE2-44AE-88A7-5B7ECB05C221}" type="presParOf" srcId="{A049A975-870B-48C7-A2AB-50D032E3E713}" destId="{08870740-AC40-4653-9738-24033B4D34E1}" srcOrd="6" destOrd="0" presId="urn:microsoft.com/office/officeart/2005/8/layout/lProcess3"/>
    <dgm:cxn modelId="{0DD8E1FE-517C-4F5D-9F1B-BF24DC4A011A}" type="presParOf" srcId="{08870740-AC40-4653-9738-24033B4D34E1}" destId="{9C8D1117-E2E3-4BAF-AF01-6F9DB2DC9E79}" srcOrd="0" destOrd="0" presId="urn:microsoft.com/office/officeart/2005/8/layout/lProcess3"/>
    <dgm:cxn modelId="{F21E9C5B-D658-44D4-9BB8-852F15F28843}" type="presParOf" srcId="{08870740-AC40-4653-9738-24033B4D34E1}" destId="{AAE913C7-0DE3-4FA5-9F0E-D255B9A0D0A7}" srcOrd="1" destOrd="0" presId="urn:microsoft.com/office/officeart/2005/8/layout/lProcess3"/>
    <dgm:cxn modelId="{CB637038-8763-4624-A441-B44BD0A5A25B}" type="presParOf" srcId="{08870740-AC40-4653-9738-24033B4D34E1}" destId="{4EA1696C-D3A1-42EA-B394-E48CC8FC2226}" srcOrd="2" destOrd="0" presId="urn:microsoft.com/office/officeart/2005/8/layout/lProcess3"/>
    <dgm:cxn modelId="{33606DF7-8D29-4874-AF0F-CA22C41F8D3E}" type="presParOf" srcId="{08870740-AC40-4653-9738-24033B4D34E1}" destId="{040C1EDB-C61D-4DD9-A704-7BBC729E1850}" srcOrd="3" destOrd="0" presId="urn:microsoft.com/office/officeart/2005/8/layout/lProcess3"/>
    <dgm:cxn modelId="{4D52CA42-EC7A-49CE-BC6A-8829A9322FC5}" type="presParOf" srcId="{08870740-AC40-4653-9738-24033B4D34E1}" destId="{C9FB3C3B-5A38-4C73-B7D6-F536B87AB7C2}" srcOrd="4" destOrd="0" presId="urn:microsoft.com/office/officeart/2005/8/layout/lProcess3"/>
    <dgm:cxn modelId="{BE9F2D79-081F-48FD-8DEE-9D5970CA35BF}" type="presParOf" srcId="{A049A975-870B-48C7-A2AB-50D032E3E713}" destId="{9FD7781E-32DD-49B0-86F2-E85DF57148B0}" srcOrd="7" destOrd="0" presId="urn:microsoft.com/office/officeart/2005/8/layout/lProcess3"/>
    <dgm:cxn modelId="{6B6A3A6D-C308-40E4-954A-512DED5319DD}" type="presParOf" srcId="{A049A975-870B-48C7-A2AB-50D032E3E713}" destId="{4197E242-9224-4D4A-B68A-E80C9573FDD4}" srcOrd="8" destOrd="0" presId="urn:microsoft.com/office/officeart/2005/8/layout/lProcess3"/>
    <dgm:cxn modelId="{424403D0-E9C1-4874-9553-DC7942B6B897}" type="presParOf" srcId="{4197E242-9224-4D4A-B68A-E80C9573FDD4}" destId="{6EA0C8D5-F51D-4BFE-9883-B3EBF77D813A}" srcOrd="0" destOrd="0" presId="urn:microsoft.com/office/officeart/2005/8/layout/lProcess3"/>
    <dgm:cxn modelId="{65BF4272-4131-4712-BB72-03021294B70B}" type="presParOf" srcId="{4197E242-9224-4D4A-B68A-E80C9573FDD4}" destId="{4E99A62C-8DBC-4A6D-BFF3-204731A24E54}" srcOrd="1" destOrd="0" presId="urn:microsoft.com/office/officeart/2005/8/layout/lProcess3"/>
    <dgm:cxn modelId="{A97EE227-5961-4128-BCC8-CBED50747D52}" type="presParOf" srcId="{4197E242-9224-4D4A-B68A-E80C9573FDD4}" destId="{9942923E-DE2E-459E-8047-FFBD1E9A8EBE}" srcOrd="2" destOrd="0" presId="urn:microsoft.com/office/officeart/2005/8/layout/lProcess3"/>
    <dgm:cxn modelId="{3F1DDDF2-2FA5-4C15-8C66-7AA49D26DA4E}" type="presParOf" srcId="{4197E242-9224-4D4A-B68A-E80C9573FDD4}" destId="{99638461-65E6-41EA-A2F5-7BF18D59A694}" srcOrd="3" destOrd="0" presId="urn:microsoft.com/office/officeart/2005/8/layout/lProcess3"/>
    <dgm:cxn modelId="{B7DCB3B7-0607-4139-9032-22477FA26547}" type="presParOf" srcId="{4197E242-9224-4D4A-B68A-E80C9573FDD4}" destId="{6763678F-FA9A-44F3-A09C-78E5C61FA123}"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2581096-3B61-414C-B006-A7D857533347}" type="doc">
      <dgm:prSet loTypeId="urn:microsoft.com/office/officeart/2005/8/layout/pList1" loCatId="list" qsTypeId="urn:microsoft.com/office/officeart/2005/8/quickstyle/simple1" qsCatId="simple" csTypeId="urn:microsoft.com/office/officeart/2005/8/colors/accent3_2" csCatId="accent3" phldr="1"/>
      <dgm:spPr/>
      <dgm:t>
        <a:bodyPr/>
        <a:lstStyle/>
        <a:p>
          <a:endParaRPr lang="en-US"/>
        </a:p>
      </dgm:t>
    </dgm:pt>
    <dgm:pt modelId="{1D651E29-CE8F-4429-A555-4722B29FA717}">
      <dgm:prSet phldrT="[Text]"/>
      <dgm:spPr/>
      <dgm:t>
        <a:bodyPr/>
        <a:lstStyle/>
        <a:p>
          <a:r>
            <a:rPr lang="en-US"/>
            <a:t>Presentation and report</a:t>
          </a:r>
        </a:p>
      </dgm:t>
    </dgm:pt>
    <dgm:pt modelId="{2CF24A09-0AFC-4B1C-B609-358FD3379EC7}" type="parTrans" cxnId="{A82DA183-6932-4501-9851-98893147B63C}">
      <dgm:prSet/>
      <dgm:spPr/>
      <dgm:t>
        <a:bodyPr/>
        <a:lstStyle/>
        <a:p>
          <a:endParaRPr lang="en-US"/>
        </a:p>
      </dgm:t>
    </dgm:pt>
    <dgm:pt modelId="{14051C7A-2196-4C99-BA55-9D2208CEC5DA}" type="sibTrans" cxnId="{A82DA183-6932-4501-9851-98893147B63C}">
      <dgm:prSet/>
      <dgm:spPr/>
      <dgm:t>
        <a:bodyPr/>
        <a:lstStyle/>
        <a:p>
          <a:endParaRPr lang="en-US"/>
        </a:p>
      </dgm:t>
    </dgm:pt>
    <dgm:pt modelId="{3BD5894B-05C3-4B7E-A04E-36713126ED61}">
      <dgm:prSet phldrT="[Text]"/>
      <dgm:spPr/>
      <dgm:t>
        <a:bodyPr/>
        <a:lstStyle/>
        <a:p>
          <a:r>
            <a:rPr lang="en-US"/>
            <a:t>High-level business case memo</a:t>
          </a:r>
        </a:p>
      </dgm:t>
    </dgm:pt>
    <dgm:pt modelId="{8FB8A001-479E-40B4-AD7D-04573BB01CE6}" type="parTrans" cxnId="{B2A76B1C-F5B6-420A-8958-E5593EA0E4EA}">
      <dgm:prSet/>
      <dgm:spPr/>
      <dgm:t>
        <a:bodyPr/>
        <a:lstStyle/>
        <a:p>
          <a:endParaRPr lang="en-US"/>
        </a:p>
      </dgm:t>
    </dgm:pt>
    <dgm:pt modelId="{924A22C0-CADB-400B-85FB-35209F9DBC30}" type="sibTrans" cxnId="{B2A76B1C-F5B6-420A-8958-E5593EA0E4EA}">
      <dgm:prSet/>
      <dgm:spPr/>
      <dgm:t>
        <a:bodyPr/>
        <a:lstStyle/>
        <a:p>
          <a:endParaRPr lang="en-US"/>
        </a:p>
      </dgm:t>
    </dgm:pt>
    <dgm:pt modelId="{D0AEAE5B-B5E6-498E-883F-B459FB4B1A1E}">
      <dgm:prSet phldrT="[Text]"/>
      <dgm:spPr/>
      <dgm:t>
        <a:bodyPr/>
        <a:lstStyle/>
        <a:p>
          <a:r>
            <a:rPr lang="en-US"/>
            <a:t>Recommendations for IRMA and SharePoint</a:t>
          </a:r>
        </a:p>
      </dgm:t>
    </dgm:pt>
    <dgm:pt modelId="{504604CC-660C-40A6-922D-2D66D2D8023B}" type="parTrans" cxnId="{5464DB31-1F84-4C99-8838-38C84901F0EC}">
      <dgm:prSet/>
      <dgm:spPr/>
      <dgm:t>
        <a:bodyPr/>
        <a:lstStyle/>
        <a:p>
          <a:endParaRPr lang="en-US"/>
        </a:p>
      </dgm:t>
    </dgm:pt>
    <dgm:pt modelId="{D38A955B-D9B2-467E-A9B0-0CF92F57CE8B}" type="sibTrans" cxnId="{5464DB31-1F84-4C99-8838-38C84901F0EC}">
      <dgm:prSet/>
      <dgm:spPr/>
      <dgm:t>
        <a:bodyPr/>
        <a:lstStyle/>
        <a:p>
          <a:endParaRPr lang="en-US"/>
        </a:p>
      </dgm:t>
    </dgm:pt>
    <dgm:pt modelId="{86FD4325-F0B4-46E8-9E97-30565600D4BD}">
      <dgm:prSet phldrT="[Text]"/>
      <dgm:spPr/>
      <dgm:t>
        <a:bodyPr/>
        <a:lstStyle/>
        <a:p>
          <a:r>
            <a:rPr lang="en-US"/>
            <a:t>Raw data: Interview recordings, notes, and codebook</a:t>
          </a:r>
        </a:p>
      </dgm:t>
    </dgm:pt>
    <dgm:pt modelId="{DF5E87D7-F2F6-4832-9DBA-3CFF841873A8}" type="parTrans" cxnId="{5024A3EA-9021-4E17-89C4-30A8D1C694AC}">
      <dgm:prSet/>
      <dgm:spPr/>
      <dgm:t>
        <a:bodyPr/>
        <a:lstStyle/>
        <a:p>
          <a:endParaRPr lang="en-US"/>
        </a:p>
      </dgm:t>
    </dgm:pt>
    <dgm:pt modelId="{E37D4B34-7B0A-4285-BA9C-EEEE026E59E1}" type="sibTrans" cxnId="{5024A3EA-9021-4E17-89C4-30A8D1C694AC}">
      <dgm:prSet/>
      <dgm:spPr/>
      <dgm:t>
        <a:bodyPr/>
        <a:lstStyle/>
        <a:p>
          <a:endParaRPr lang="en-US"/>
        </a:p>
      </dgm:t>
    </dgm:pt>
    <dgm:pt modelId="{24C0998C-73AA-4448-9B30-A39203B8790C}" type="pres">
      <dgm:prSet presAssocID="{22581096-3B61-414C-B006-A7D857533347}" presName="Name0" presStyleCnt="0">
        <dgm:presLayoutVars>
          <dgm:dir/>
          <dgm:resizeHandles val="exact"/>
        </dgm:presLayoutVars>
      </dgm:prSet>
      <dgm:spPr/>
    </dgm:pt>
    <dgm:pt modelId="{31F361BE-A438-49BE-A17D-69710AB62C48}" type="pres">
      <dgm:prSet presAssocID="{1D651E29-CE8F-4429-A555-4722B29FA717}" presName="compNode" presStyleCnt="0"/>
      <dgm:spPr/>
    </dgm:pt>
    <dgm:pt modelId="{F493D4FB-B4C2-46E2-A400-7DC8C142D6DA}" type="pres">
      <dgm:prSet presAssocID="{1D651E29-CE8F-4429-A555-4722B29FA717}"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Document with solid fill"/>
        </a:ext>
      </dgm:extLst>
    </dgm:pt>
    <dgm:pt modelId="{F7634D18-80F5-415B-9585-07E685855139}" type="pres">
      <dgm:prSet presAssocID="{1D651E29-CE8F-4429-A555-4722B29FA717}" presName="textRect" presStyleLbl="revTx" presStyleIdx="0" presStyleCnt="4">
        <dgm:presLayoutVars>
          <dgm:bulletEnabled val="1"/>
        </dgm:presLayoutVars>
      </dgm:prSet>
      <dgm:spPr/>
    </dgm:pt>
    <dgm:pt modelId="{A3AA0BBA-54F3-4367-B183-84B1B2E1E0F3}" type="pres">
      <dgm:prSet presAssocID="{14051C7A-2196-4C99-BA55-9D2208CEC5DA}" presName="sibTrans" presStyleLbl="sibTrans2D1" presStyleIdx="0" presStyleCnt="0"/>
      <dgm:spPr/>
    </dgm:pt>
    <dgm:pt modelId="{7D479AAC-4C8A-4D0C-A4C6-04A4039FDC9D}" type="pres">
      <dgm:prSet presAssocID="{3BD5894B-05C3-4B7E-A04E-36713126ED61}" presName="compNode" presStyleCnt="0"/>
      <dgm:spPr/>
    </dgm:pt>
    <dgm:pt modelId="{D5AFE4BE-C5EC-4809-B0B6-301EFC539F45}" type="pres">
      <dgm:prSet presAssocID="{3BD5894B-05C3-4B7E-A04E-36713126ED61}"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Open envelope outline"/>
        </a:ext>
      </dgm:extLst>
    </dgm:pt>
    <dgm:pt modelId="{D8046253-4D43-46D3-85E4-CC46829006F5}" type="pres">
      <dgm:prSet presAssocID="{3BD5894B-05C3-4B7E-A04E-36713126ED61}" presName="textRect" presStyleLbl="revTx" presStyleIdx="1" presStyleCnt="4">
        <dgm:presLayoutVars>
          <dgm:bulletEnabled val="1"/>
        </dgm:presLayoutVars>
      </dgm:prSet>
      <dgm:spPr/>
    </dgm:pt>
    <dgm:pt modelId="{FD98B6D9-1708-4991-B7EC-DECC1978F81C}" type="pres">
      <dgm:prSet presAssocID="{924A22C0-CADB-400B-85FB-35209F9DBC30}" presName="sibTrans" presStyleLbl="sibTrans2D1" presStyleIdx="0" presStyleCnt="0"/>
      <dgm:spPr/>
    </dgm:pt>
    <dgm:pt modelId="{A46A4BD3-D915-4A58-BF7B-5BF9301D192A}" type="pres">
      <dgm:prSet presAssocID="{D0AEAE5B-B5E6-498E-883F-B459FB4B1A1E}" presName="compNode" presStyleCnt="0"/>
      <dgm:spPr/>
    </dgm:pt>
    <dgm:pt modelId="{8067AB72-3331-410B-8AA7-1B681D9A8EDC}" type="pres">
      <dgm:prSet presAssocID="{D0AEAE5B-B5E6-498E-883F-B459FB4B1A1E}"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Internet with solid fill"/>
        </a:ext>
      </dgm:extLst>
    </dgm:pt>
    <dgm:pt modelId="{90094CF0-5B9F-4DDD-94B3-D378489B4665}" type="pres">
      <dgm:prSet presAssocID="{D0AEAE5B-B5E6-498E-883F-B459FB4B1A1E}" presName="textRect" presStyleLbl="revTx" presStyleIdx="2" presStyleCnt="4">
        <dgm:presLayoutVars>
          <dgm:bulletEnabled val="1"/>
        </dgm:presLayoutVars>
      </dgm:prSet>
      <dgm:spPr/>
    </dgm:pt>
    <dgm:pt modelId="{88D10A50-DB6B-41D4-A719-3247679DA988}" type="pres">
      <dgm:prSet presAssocID="{D38A955B-D9B2-467E-A9B0-0CF92F57CE8B}" presName="sibTrans" presStyleLbl="sibTrans2D1" presStyleIdx="0" presStyleCnt="0"/>
      <dgm:spPr/>
    </dgm:pt>
    <dgm:pt modelId="{9E204DE2-74F9-42F8-AD84-D12B9A47666B}" type="pres">
      <dgm:prSet presAssocID="{86FD4325-F0B4-46E8-9E97-30565600D4BD}" presName="compNode" presStyleCnt="0"/>
      <dgm:spPr/>
    </dgm:pt>
    <dgm:pt modelId="{633BC4B0-5EA6-43B2-AAC6-61A99E1FE2E9}" type="pres">
      <dgm:prSet presAssocID="{86FD4325-F0B4-46E8-9E97-30565600D4BD}"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Disk with solid fill"/>
        </a:ext>
      </dgm:extLst>
    </dgm:pt>
    <dgm:pt modelId="{518E9F8A-2B78-4F21-9F5A-AAF8FC2BA8F6}" type="pres">
      <dgm:prSet presAssocID="{86FD4325-F0B4-46E8-9E97-30565600D4BD}" presName="textRect" presStyleLbl="revTx" presStyleIdx="3" presStyleCnt="4">
        <dgm:presLayoutVars>
          <dgm:bulletEnabled val="1"/>
        </dgm:presLayoutVars>
      </dgm:prSet>
      <dgm:spPr/>
    </dgm:pt>
  </dgm:ptLst>
  <dgm:cxnLst>
    <dgm:cxn modelId="{60880E14-9DCA-4B07-8046-16AA3D64B266}" type="presOf" srcId="{3BD5894B-05C3-4B7E-A04E-36713126ED61}" destId="{D8046253-4D43-46D3-85E4-CC46829006F5}" srcOrd="0" destOrd="0" presId="urn:microsoft.com/office/officeart/2005/8/layout/pList1"/>
    <dgm:cxn modelId="{B2A76B1C-F5B6-420A-8958-E5593EA0E4EA}" srcId="{22581096-3B61-414C-B006-A7D857533347}" destId="{3BD5894B-05C3-4B7E-A04E-36713126ED61}" srcOrd="1" destOrd="0" parTransId="{8FB8A001-479E-40B4-AD7D-04573BB01CE6}" sibTransId="{924A22C0-CADB-400B-85FB-35209F9DBC30}"/>
    <dgm:cxn modelId="{4AC4D822-B0FA-446A-94D7-692A20A5A3D1}" type="presOf" srcId="{14051C7A-2196-4C99-BA55-9D2208CEC5DA}" destId="{A3AA0BBA-54F3-4367-B183-84B1B2E1E0F3}" srcOrd="0" destOrd="0" presId="urn:microsoft.com/office/officeart/2005/8/layout/pList1"/>
    <dgm:cxn modelId="{5464DB31-1F84-4C99-8838-38C84901F0EC}" srcId="{22581096-3B61-414C-B006-A7D857533347}" destId="{D0AEAE5B-B5E6-498E-883F-B459FB4B1A1E}" srcOrd="2" destOrd="0" parTransId="{504604CC-660C-40A6-922D-2D66D2D8023B}" sibTransId="{D38A955B-D9B2-467E-A9B0-0CF92F57CE8B}"/>
    <dgm:cxn modelId="{28EE4569-AA3E-4516-8DE1-3A426B46ED50}" type="presOf" srcId="{22581096-3B61-414C-B006-A7D857533347}" destId="{24C0998C-73AA-4448-9B30-A39203B8790C}" srcOrd="0" destOrd="0" presId="urn:microsoft.com/office/officeart/2005/8/layout/pList1"/>
    <dgm:cxn modelId="{8662687C-A961-4E77-9EB5-B5B8DEEDBEB2}" type="presOf" srcId="{D0AEAE5B-B5E6-498E-883F-B459FB4B1A1E}" destId="{90094CF0-5B9F-4DDD-94B3-D378489B4665}" srcOrd="0" destOrd="0" presId="urn:microsoft.com/office/officeart/2005/8/layout/pList1"/>
    <dgm:cxn modelId="{A82DA183-6932-4501-9851-98893147B63C}" srcId="{22581096-3B61-414C-B006-A7D857533347}" destId="{1D651E29-CE8F-4429-A555-4722B29FA717}" srcOrd="0" destOrd="0" parTransId="{2CF24A09-0AFC-4B1C-B609-358FD3379EC7}" sibTransId="{14051C7A-2196-4C99-BA55-9D2208CEC5DA}"/>
    <dgm:cxn modelId="{003DF089-7A9A-457F-AC27-600FA8C6A99B}" type="presOf" srcId="{924A22C0-CADB-400B-85FB-35209F9DBC30}" destId="{FD98B6D9-1708-4991-B7EC-DECC1978F81C}" srcOrd="0" destOrd="0" presId="urn:microsoft.com/office/officeart/2005/8/layout/pList1"/>
    <dgm:cxn modelId="{C3AD2AC8-7A34-4420-B158-8ABE60816EEF}" type="presOf" srcId="{D38A955B-D9B2-467E-A9B0-0CF92F57CE8B}" destId="{88D10A50-DB6B-41D4-A719-3247679DA988}" srcOrd="0" destOrd="0" presId="urn:microsoft.com/office/officeart/2005/8/layout/pList1"/>
    <dgm:cxn modelId="{5024A3EA-9021-4E17-89C4-30A8D1C694AC}" srcId="{22581096-3B61-414C-B006-A7D857533347}" destId="{86FD4325-F0B4-46E8-9E97-30565600D4BD}" srcOrd="3" destOrd="0" parTransId="{DF5E87D7-F2F6-4832-9DBA-3CFF841873A8}" sibTransId="{E37D4B34-7B0A-4285-BA9C-EEEE026E59E1}"/>
    <dgm:cxn modelId="{2DB6F1F3-ABD6-409B-AA10-E6E032F86431}" type="presOf" srcId="{86FD4325-F0B4-46E8-9E97-30565600D4BD}" destId="{518E9F8A-2B78-4F21-9F5A-AAF8FC2BA8F6}" srcOrd="0" destOrd="0" presId="urn:microsoft.com/office/officeart/2005/8/layout/pList1"/>
    <dgm:cxn modelId="{DEC584F5-3929-4054-8014-E63536B899F4}" type="presOf" srcId="{1D651E29-CE8F-4429-A555-4722B29FA717}" destId="{F7634D18-80F5-415B-9585-07E685855139}" srcOrd="0" destOrd="0" presId="urn:microsoft.com/office/officeart/2005/8/layout/pList1"/>
    <dgm:cxn modelId="{EF8BA107-1F17-4878-A45D-A39233861D81}" type="presParOf" srcId="{24C0998C-73AA-4448-9B30-A39203B8790C}" destId="{31F361BE-A438-49BE-A17D-69710AB62C48}" srcOrd="0" destOrd="0" presId="urn:microsoft.com/office/officeart/2005/8/layout/pList1"/>
    <dgm:cxn modelId="{D7FE58AA-B977-4909-9618-53BEB884498D}" type="presParOf" srcId="{31F361BE-A438-49BE-A17D-69710AB62C48}" destId="{F493D4FB-B4C2-46E2-A400-7DC8C142D6DA}" srcOrd="0" destOrd="0" presId="urn:microsoft.com/office/officeart/2005/8/layout/pList1"/>
    <dgm:cxn modelId="{37848DE2-470B-4222-ACA2-3706738BA1B1}" type="presParOf" srcId="{31F361BE-A438-49BE-A17D-69710AB62C48}" destId="{F7634D18-80F5-415B-9585-07E685855139}" srcOrd="1" destOrd="0" presId="urn:microsoft.com/office/officeart/2005/8/layout/pList1"/>
    <dgm:cxn modelId="{471FC5B0-419C-4D00-AD5C-D8E7FC6EB064}" type="presParOf" srcId="{24C0998C-73AA-4448-9B30-A39203B8790C}" destId="{A3AA0BBA-54F3-4367-B183-84B1B2E1E0F3}" srcOrd="1" destOrd="0" presId="urn:microsoft.com/office/officeart/2005/8/layout/pList1"/>
    <dgm:cxn modelId="{B2E75209-288F-4D92-8F5F-C1EC3EA37DF8}" type="presParOf" srcId="{24C0998C-73AA-4448-9B30-A39203B8790C}" destId="{7D479AAC-4C8A-4D0C-A4C6-04A4039FDC9D}" srcOrd="2" destOrd="0" presId="urn:microsoft.com/office/officeart/2005/8/layout/pList1"/>
    <dgm:cxn modelId="{79FF3186-51D3-4F81-A5BE-3621FBEC1BE1}" type="presParOf" srcId="{7D479AAC-4C8A-4D0C-A4C6-04A4039FDC9D}" destId="{D5AFE4BE-C5EC-4809-B0B6-301EFC539F45}" srcOrd="0" destOrd="0" presId="urn:microsoft.com/office/officeart/2005/8/layout/pList1"/>
    <dgm:cxn modelId="{28EE2212-D08B-46EE-958E-E195CC687C0F}" type="presParOf" srcId="{7D479AAC-4C8A-4D0C-A4C6-04A4039FDC9D}" destId="{D8046253-4D43-46D3-85E4-CC46829006F5}" srcOrd="1" destOrd="0" presId="urn:microsoft.com/office/officeart/2005/8/layout/pList1"/>
    <dgm:cxn modelId="{0985DE00-6ABF-4AF9-B564-C81965CB5702}" type="presParOf" srcId="{24C0998C-73AA-4448-9B30-A39203B8790C}" destId="{FD98B6D9-1708-4991-B7EC-DECC1978F81C}" srcOrd="3" destOrd="0" presId="urn:microsoft.com/office/officeart/2005/8/layout/pList1"/>
    <dgm:cxn modelId="{B220A905-687D-428F-8D9B-133ACE24B42A}" type="presParOf" srcId="{24C0998C-73AA-4448-9B30-A39203B8790C}" destId="{A46A4BD3-D915-4A58-BF7B-5BF9301D192A}" srcOrd="4" destOrd="0" presId="urn:microsoft.com/office/officeart/2005/8/layout/pList1"/>
    <dgm:cxn modelId="{1396BED7-7C38-4062-93F4-4EBBAAC266A4}" type="presParOf" srcId="{A46A4BD3-D915-4A58-BF7B-5BF9301D192A}" destId="{8067AB72-3331-410B-8AA7-1B681D9A8EDC}" srcOrd="0" destOrd="0" presId="urn:microsoft.com/office/officeart/2005/8/layout/pList1"/>
    <dgm:cxn modelId="{01DE9EE3-E3B3-49DE-AA14-3DFD5A32C100}" type="presParOf" srcId="{A46A4BD3-D915-4A58-BF7B-5BF9301D192A}" destId="{90094CF0-5B9F-4DDD-94B3-D378489B4665}" srcOrd="1" destOrd="0" presId="urn:microsoft.com/office/officeart/2005/8/layout/pList1"/>
    <dgm:cxn modelId="{FFC75602-4D9B-41D2-A825-DDEB9F5AD218}" type="presParOf" srcId="{24C0998C-73AA-4448-9B30-A39203B8790C}" destId="{88D10A50-DB6B-41D4-A719-3247679DA988}" srcOrd="5" destOrd="0" presId="urn:microsoft.com/office/officeart/2005/8/layout/pList1"/>
    <dgm:cxn modelId="{1ADA1381-6531-4716-A692-0C5AF45227BD}" type="presParOf" srcId="{24C0998C-73AA-4448-9B30-A39203B8790C}" destId="{9E204DE2-74F9-42F8-AD84-D12B9A47666B}" srcOrd="6" destOrd="0" presId="urn:microsoft.com/office/officeart/2005/8/layout/pList1"/>
    <dgm:cxn modelId="{9F6094AB-E849-4C3F-A9AA-578C31FCD208}" type="presParOf" srcId="{9E204DE2-74F9-42F8-AD84-D12B9A47666B}" destId="{633BC4B0-5EA6-43B2-AAC6-61A99E1FE2E9}" srcOrd="0" destOrd="0" presId="urn:microsoft.com/office/officeart/2005/8/layout/pList1"/>
    <dgm:cxn modelId="{EF8B58C6-0614-4E29-ABA0-02B8D6A9C3B2}" type="presParOf" srcId="{9E204DE2-74F9-42F8-AD84-D12B9A47666B}" destId="{518E9F8A-2B78-4F21-9F5A-AAF8FC2BA8F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2D0E18-2EE3-4483-A400-FF1AFE8C230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5E075C37-E7CE-4884-B3CA-80073BC9FFEF}">
      <dgm:prSet phldrT="[Text]" custT="1"/>
      <dgm:spPr>
        <a:solidFill>
          <a:srgbClr val="325F6C"/>
        </a:solidFill>
      </dgm:spPr>
      <dgm:t>
        <a:bodyPr/>
        <a:lstStyle/>
        <a:p>
          <a:r>
            <a:rPr lang="en-US" sz="3000" b="1">
              <a:latin typeface="Candara" panose="020E0502030303020204" pitchFamily="34" charset="0"/>
            </a:rPr>
            <a:t>Data collector</a:t>
          </a:r>
        </a:p>
      </dgm:t>
    </dgm:pt>
    <dgm:pt modelId="{5F056C71-6543-4FA3-A7EC-98375EBA5D15}" type="parTrans" cxnId="{A574C8EA-2A6B-4E19-9E07-0719533AC04F}">
      <dgm:prSet/>
      <dgm:spPr/>
      <dgm:t>
        <a:bodyPr/>
        <a:lstStyle/>
        <a:p>
          <a:endParaRPr lang="en-US">
            <a:latin typeface="Candara" panose="020E0502030303020204" pitchFamily="34" charset="0"/>
          </a:endParaRPr>
        </a:p>
      </dgm:t>
    </dgm:pt>
    <dgm:pt modelId="{6CA45F80-CC62-49F1-926F-BEAB93DF0557}" type="sibTrans" cxnId="{A574C8EA-2A6B-4E19-9E07-0719533AC04F}">
      <dgm:prSet/>
      <dgm:spPr/>
      <dgm:t>
        <a:bodyPr/>
        <a:lstStyle/>
        <a:p>
          <a:endParaRPr lang="en-US">
            <a:latin typeface="Candara" panose="020E0502030303020204" pitchFamily="34" charset="0"/>
          </a:endParaRPr>
        </a:p>
      </dgm:t>
    </dgm:pt>
    <dgm:pt modelId="{BBA6BCC3-B5BA-46FA-AE8C-D1FECC626B03}">
      <dgm:prSet phldrT="[Text]"/>
      <dgm:spPr>
        <a:solidFill>
          <a:srgbClr val="9B9B9B">
            <a:alpha val="90000"/>
          </a:srgbClr>
        </a:solidFill>
      </dgm:spPr>
      <dgm:t>
        <a:bodyPr/>
        <a:lstStyle/>
        <a:p>
          <a:pPr algn="ctr">
            <a:spcAft>
              <a:spcPts val="1200"/>
            </a:spcAft>
            <a:buFont typeface="Wingdings" panose="05000000000000000000" pitchFamily="2" charset="2"/>
            <a:buNone/>
          </a:pPr>
          <a:r>
            <a:rPr lang="en-US" b="1">
              <a:solidFill>
                <a:schemeClr val="bg1"/>
              </a:solidFill>
              <a:latin typeface="Candara" panose="020E0502030303020204" pitchFamily="34" charset="0"/>
            </a:rPr>
            <a:t>  Stratified random sample of parks to identify data  collectors</a:t>
          </a:r>
        </a:p>
      </dgm:t>
    </dgm:pt>
    <dgm:pt modelId="{91BFB14B-F759-4E6C-9C8E-2CF18D740089}" type="parTrans" cxnId="{9003DE2C-8B66-4AB2-86AB-74C8CBD9C7AF}">
      <dgm:prSet/>
      <dgm:spPr/>
      <dgm:t>
        <a:bodyPr/>
        <a:lstStyle/>
        <a:p>
          <a:endParaRPr lang="en-US">
            <a:latin typeface="Candara" panose="020E0502030303020204" pitchFamily="34" charset="0"/>
          </a:endParaRPr>
        </a:p>
      </dgm:t>
    </dgm:pt>
    <dgm:pt modelId="{6483B476-01A2-4A68-93C6-8A1565AEEDD1}" type="sibTrans" cxnId="{9003DE2C-8B66-4AB2-86AB-74C8CBD9C7AF}">
      <dgm:prSet/>
      <dgm:spPr/>
      <dgm:t>
        <a:bodyPr/>
        <a:lstStyle/>
        <a:p>
          <a:endParaRPr lang="en-US">
            <a:latin typeface="Candara" panose="020E0502030303020204" pitchFamily="34" charset="0"/>
          </a:endParaRPr>
        </a:p>
      </dgm:t>
    </dgm:pt>
    <dgm:pt modelId="{214F1D4B-F0C2-41C4-B4DD-3E46142C362D}">
      <dgm:prSet phldrT="[Text]" custT="1"/>
      <dgm:spPr>
        <a:solidFill>
          <a:srgbClr val="325F6C"/>
        </a:solidFill>
      </dgm:spPr>
      <dgm:t>
        <a:bodyPr/>
        <a:lstStyle/>
        <a:p>
          <a:r>
            <a:rPr lang="en-US" sz="3000" b="1">
              <a:solidFill>
                <a:schemeClr val="bg1"/>
              </a:solidFill>
              <a:latin typeface="Candara" panose="020E0502030303020204" pitchFamily="34" charset="0"/>
            </a:rPr>
            <a:t>Data user</a:t>
          </a:r>
        </a:p>
      </dgm:t>
    </dgm:pt>
    <dgm:pt modelId="{066F3EF6-63BF-4B9D-8B7D-31E2E82B4C36}" type="parTrans" cxnId="{6A3860E2-8CC2-4B16-BFF0-79163D217DED}">
      <dgm:prSet/>
      <dgm:spPr/>
      <dgm:t>
        <a:bodyPr/>
        <a:lstStyle/>
        <a:p>
          <a:endParaRPr lang="en-US">
            <a:latin typeface="Candara" panose="020E0502030303020204" pitchFamily="34" charset="0"/>
          </a:endParaRPr>
        </a:p>
      </dgm:t>
    </dgm:pt>
    <dgm:pt modelId="{4DAE0DB8-0644-403A-AF9F-C2F97B396B68}" type="sibTrans" cxnId="{6A3860E2-8CC2-4B16-BFF0-79163D217DED}">
      <dgm:prSet/>
      <dgm:spPr/>
      <dgm:t>
        <a:bodyPr/>
        <a:lstStyle/>
        <a:p>
          <a:endParaRPr lang="en-US">
            <a:latin typeface="Candara" panose="020E0502030303020204" pitchFamily="34" charset="0"/>
          </a:endParaRPr>
        </a:p>
      </dgm:t>
    </dgm:pt>
    <dgm:pt modelId="{0AE026F8-BD0F-49E5-9959-58FED4FCFCA6}">
      <dgm:prSet phldrT="[Text]" custT="1"/>
      <dgm:spPr>
        <a:solidFill>
          <a:srgbClr val="9B9B9B">
            <a:alpha val="90000"/>
          </a:srgbClr>
        </a:solidFill>
      </dgm:spPr>
      <dgm:t>
        <a:bodyPr/>
        <a:lstStyle/>
        <a:p>
          <a:pPr algn="ctr"/>
          <a:endParaRPr lang="en-US" sz="1800" u="none">
            <a:solidFill>
              <a:schemeClr val="bg1"/>
            </a:solidFill>
            <a:latin typeface="Candara" panose="020E0502030303020204" pitchFamily="34" charset="0"/>
          </a:endParaRPr>
        </a:p>
      </dgm:t>
    </dgm:pt>
    <dgm:pt modelId="{5803F67C-05AE-4D26-8B0E-A7A8B940CB11}" type="parTrans" cxnId="{7741B007-51F2-4F54-862D-D3AEF3EF8DEB}">
      <dgm:prSet/>
      <dgm:spPr/>
      <dgm:t>
        <a:bodyPr/>
        <a:lstStyle/>
        <a:p>
          <a:endParaRPr lang="en-US">
            <a:latin typeface="Candara" panose="020E0502030303020204" pitchFamily="34" charset="0"/>
          </a:endParaRPr>
        </a:p>
      </dgm:t>
    </dgm:pt>
    <dgm:pt modelId="{D5A785BF-0C63-4275-99EF-D0F3CAF2BCC0}" type="sibTrans" cxnId="{7741B007-51F2-4F54-862D-D3AEF3EF8DEB}">
      <dgm:prSet/>
      <dgm:spPr/>
      <dgm:t>
        <a:bodyPr/>
        <a:lstStyle/>
        <a:p>
          <a:endParaRPr lang="en-US">
            <a:latin typeface="Candara" panose="020E0502030303020204" pitchFamily="34" charset="0"/>
          </a:endParaRPr>
        </a:p>
      </dgm:t>
    </dgm:pt>
    <dgm:pt modelId="{C0F3EFB7-BDD2-4355-BDE1-7B1D890C5445}">
      <dgm:prSet phldrT="[Text]" custT="1"/>
      <dgm:spPr>
        <a:solidFill>
          <a:srgbClr val="9B9B9B">
            <a:alpha val="90000"/>
          </a:srgbClr>
        </a:solidFill>
      </dgm:spPr>
      <dgm:t>
        <a:bodyPr/>
        <a:lstStyle/>
        <a:p>
          <a:pPr algn="ctr">
            <a:buFont typeface="Wingdings" panose="05000000000000000000" pitchFamily="2" charset="2"/>
            <a:buNone/>
          </a:pPr>
          <a:r>
            <a:rPr lang="en-US" sz="1800" b="1" u="none">
              <a:solidFill>
                <a:schemeClr val="bg1"/>
              </a:solidFill>
              <a:latin typeface="Candara" panose="020E0502030303020204" pitchFamily="34" charset="0"/>
            </a:rPr>
            <a:t>  Selected based on contact with the VUStats team </a:t>
          </a:r>
        </a:p>
      </dgm:t>
    </dgm:pt>
    <dgm:pt modelId="{8FEB45DF-E921-4F0A-A079-13423BE4E831}" type="parTrans" cxnId="{EF29EA10-EC92-46FD-9D15-4A7B52F755B7}">
      <dgm:prSet/>
      <dgm:spPr/>
      <dgm:t>
        <a:bodyPr/>
        <a:lstStyle/>
        <a:p>
          <a:endParaRPr lang="en-US">
            <a:latin typeface="Candara" panose="020E0502030303020204" pitchFamily="34" charset="0"/>
          </a:endParaRPr>
        </a:p>
      </dgm:t>
    </dgm:pt>
    <dgm:pt modelId="{79E04838-651E-46A8-BE3F-30B7EDE83D53}" type="sibTrans" cxnId="{EF29EA10-EC92-46FD-9D15-4A7B52F755B7}">
      <dgm:prSet/>
      <dgm:spPr/>
      <dgm:t>
        <a:bodyPr/>
        <a:lstStyle/>
        <a:p>
          <a:endParaRPr lang="en-US">
            <a:latin typeface="Candara" panose="020E0502030303020204" pitchFamily="34" charset="0"/>
          </a:endParaRPr>
        </a:p>
      </dgm:t>
    </dgm:pt>
    <dgm:pt modelId="{6F4760AF-1814-4570-A9A4-F95808C913F6}">
      <dgm:prSet phldrT="[Text]" custT="1"/>
      <dgm:spPr>
        <a:solidFill>
          <a:srgbClr val="325F6C"/>
        </a:solidFill>
      </dgm:spPr>
      <dgm:t>
        <a:bodyPr/>
        <a:lstStyle/>
        <a:p>
          <a:r>
            <a:rPr lang="en-US" sz="3000" b="1">
              <a:solidFill>
                <a:schemeClr val="bg1"/>
              </a:solidFill>
              <a:latin typeface="Candara" panose="020E0502030303020204" pitchFamily="34" charset="0"/>
            </a:rPr>
            <a:t>Superintendents</a:t>
          </a:r>
        </a:p>
      </dgm:t>
    </dgm:pt>
    <dgm:pt modelId="{DD6FAEF4-AAF8-4E44-A7BB-8621FBE03D5C}" type="parTrans" cxnId="{FDA0B915-3731-42C5-BAD1-932EC3C5B510}">
      <dgm:prSet/>
      <dgm:spPr/>
      <dgm:t>
        <a:bodyPr/>
        <a:lstStyle/>
        <a:p>
          <a:endParaRPr lang="en-US">
            <a:latin typeface="Candara" panose="020E0502030303020204" pitchFamily="34" charset="0"/>
          </a:endParaRPr>
        </a:p>
      </dgm:t>
    </dgm:pt>
    <dgm:pt modelId="{F640468B-4131-4923-ADAF-7924A6B3FA82}" type="sibTrans" cxnId="{FDA0B915-3731-42C5-BAD1-932EC3C5B510}">
      <dgm:prSet/>
      <dgm:spPr/>
      <dgm:t>
        <a:bodyPr/>
        <a:lstStyle/>
        <a:p>
          <a:endParaRPr lang="en-US">
            <a:latin typeface="Candara" panose="020E0502030303020204" pitchFamily="34" charset="0"/>
          </a:endParaRPr>
        </a:p>
      </dgm:t>
    </dgm:pt>
    <dgm:pt modelId="{DF15F363-4B8C-439B-AC7E-569C7CBF26A5}">
      <dgm:prSet/>
      <dgm:spPr>
        <a:solidFill>
          <a:srgbClr val="9B9B9B">
            <a:alpha val="90000"/>
          </a:srgbClr>
        </a:solidFill>
      </dgm:spPr>
      <dgm:t>
        <a:bodyPr/>
        <a:lstStyle/>
        <a:p>
          <a:pPr algn="ctr">
            <a:spcAft>
              <a:spcPts val="1200"/>
            </a:spcAft>
            <a:buFont typeface="Wingdings" panose="05000000000000000000" pitchFamily="2" charset="2"/>
            <a:buNone/>
          </a:pPr>
          <a:r>
            <a:rPr lang="en-US">
              <a:solidFill>
                <a:schemeClr val="bg1"/>
              </a:solidFill>
              <a:latin typeface="Candara" panose="020E0502030303020204" pitchFamily="34" charset="0"/>
            </a:rPr>
            <a:t>  </a:t>
          </a:r>
          <a:r>
            <a:rPr lang="en-US" b="1">
              <a:solidFill>
                <a:schemeClr val="bg1"/>
              </a:solidFill>
              <a:latin typeface="Candara" panose="020E0502030303020204" pitchFamily="34" charset="0"/>
            </a:rPr>
            <a:t>Selected based on contact with the  VUStats team </a:t>
          </a:r>
        </a:p>
      </dgm:t>
    </dgm:pt>
    <dgm:pt modelId="{B5F2FF32-2719-42D6-BD92-B8CDD578BD6B}" type="parTrans" cxnId="{67530316-B98D-404B-ADC3-9B3E034695BD}">
      <dgm:prSet/>
      <dgm:spPr/>
      <dgm:t>
        <a:bodyPr/>
        <a:lstStyle/>
        <a:p>
          <a:endParaRPr lang="en-US">
            <a:latin typeface="Candara" panose="020E0502030303020204" pitchFamily="34" charset="0"/>
          </a:endParaRPr>
        </a:p>
      </dgm:t>
    </dgm:pt>
    <dgm:pt modelId="{AE36C9CE-1569-49D2-BF6B-2F60B67FB368}" type="sibTrans" cxnId="{67530316-B98D-404B-ADC3-9B3E034695BD}">
      <dgm:prSet/>
      <dgm:spPr/>
      <dgm:t>
        <a:bodyPr/>
        <a:lstStyle/>
        <a:p>
          <a:endParaRPr lang="en-US">
            <a:latin typeface="Candara" panose="020E0502030303020204" pitchFamily="34" charset="0"/>
          </a:endParaRPr>
        </a:p>
      </dgm:t>
    </dgm:pt>
    <dgm:pt modelId="{0DA86E59-7CD5-4705-B70F-EC065BE95C6B}">
      <dgm:prSet/>
      <dgm:spPr>
        <a:solidFill>
          <a:srgbClr val="9B9B9B">
            <a:alpha val="90000"/>
          </a:srgbClr>
        </a:solidFill>
      </dgm:spPr>
      <dgm:t>
        <a:bodyPr/>
        <a:lstStyle/>
        <a:p>
          <a:pPr algn="ctr">
            <a:spcAft>
              <a:spcPts val="1200"/>
            </a:spcAft>
            <a:buFont typeface="Wingdings" panose="05000000000000000000" pitchFamily="2" charset="2"/>
            <a:buNone/>
          </a:pPr>
          <a:r>
            <a:rPr lang="en-US" b="1">
              <a:solidFill>
                <a:schemeClr val="bg1"/>
              </a:solidFill>
              <a:latin typeface="Candara" panose="020E0502030303020204" pitchFamily="34" charset="0"/>
              <a:cs typeface="Calibri" panose="020F0502020204030204" pitchFamily="34" charset="0"/>
            </a:rPr>
            <a:t>  Additional superintendents interviewed based on referrals</a:t>
          </a:r>
          <a:endParaRPr lang="en-US" b="1">
            <a:solidFill>
              <a:schemeClr val="bg1"/>
            </a:solidFill>
            <a:latin typeface="Candara" panose="020E0502030303020204" pitchFamily="34" charset="0"/>
          </a:endParaRPr>
        </a:p>
      </dgm:t>
    </dgm:pt>
    <dgm:pt modelId="{492756D1-15F9-4576-A9B1-7EB0383EBBF5}" type="parTrans" cxnId="{85C83DF9-41E9-4A15-9DF9-93C6C0F42428}">
      <dgm:prSet/>
      <dgm:spPr/>
      <dgm:t>
        <a:bodyPr/>
        <a:lstStyle/>
        <a:p>
          <a:endParaRPr lang="en-US">
            <a:latin typeface="Candara" panose="020E0502030303020204" pitchFamily="34" charset="0"/>
          </a:endParaRPr>
        </a:p>
      </dgm:t>
    </dgm:pt>
    <dgm:pt modelId="{3268F35F-243D-4275-9715-BCE229F94AD9}" type="sibTrans" cxnId="{85C83DF9-41E9-4A15-9DF9-93C6C0F42428}">
      <dgm:prSet/>
      <dgm:spPr/>
      <dgm:t>
        <a:bodyPr/>
        <a:lstStyle/>
        <a:p>
          <a:endParaRPr lang="en-US">
            <a:latin typeface="Candara" panose="020E0502030303020204" pitchFamily="34" charset="0"/>
          </a:endParaRPr>
        </a:p>
      </dgm:t>
    </dgm:pt>
    <dgm:pt modelId="{D56BDFA2-DB67-471B-A6DC-9CC02651D921}">
      <dgm:prSet phldrT="[Text]"/>
      <dgm:spPr>
        <a:solidFill>
          <a:srgbClr val="9B9B9B">
            <a:alpha val="90000"/>
          </a:srgbClr>
        </a:solidFill>
      </dgm:spPr>
      <dgm:t>
        <a:bodyPr/>
        <a:lstStyle/>
        <a:p>
          <a:pPr algn="ctr">
            <a:spcAft>
              <a:spcPts val="1200"/>
            </a:spcAft>
            <a:buFont typeface="Wingdings" panose="05000000000000000000" pitchFamily="2" charset="2"/>
            <a:buNone/>
          </a:pPr>
          <a:r>
            <a:rPr lang="en-US" b="1">
              <a:solidFill>
                <a:schemeClr val="bg1"/>
              </a:solidFill>
              <a:latin typeface="Candara" panose="020E0502030303020204" pitchFamily="34" charset="0"/>
            </a:rPr>
            <a:t>  8 park strata based on size and type</a:t>
          </a:r>
        </a:p>
      </dgm:t>
    </dgm:pt>
    <dgm:pt modelId="{7A5DA177-C195-4FC1-A3BD-D265C49B77AA}" type="parTrans" cxnId="{CA866934-CA01-4218-9F7C-85518B4D81D3}">
      <dgm:prSet/>
      <dgm:spPr/>
      <dgm:t>
        <a:bodyPr/>
        <a:lstStyle/>
        <a:p>
          <a:endParaRPr lang="en-US">
            <a:latin typeface="Candara" panose="020E0502030303020204" pitchFamily="34" charset="0"/>
          </a:endParaRPr>
        </a:p>
      </dgm:t>
    </dgm:pt>
    <dgm:pt modelId="{20F211BE-99A9-4207-B90E-ED4902604AC1}" type="sibTrans" cxnId="{CA866934-CA01-4218-9F7C-85518B4D81D3}">
      <dgm:prSet/>
      <dgm:spPr/>
      <dgm:t>
        <a:bodyPr/>
        <a:lstStyle/>
        <a:p>
          <a:endParaRPr lang="en-US">
            <a:latin typeface="Candara" panose="020E0502030303020204" pitchFamily="34" charset="0"/>
          </a:endParaRPr>
        </a:p>
      </dgm:t>
    </dgm:pt>
    <dgm:pt modelId="{26361606-BFFE-46CD-B8B6-E8B8C49DC6FE}" type="pres">
      <dgm:prSet presAssocID="{882D0E18-2EE3-4483-A400-FF1AFE8C2307}" presName="Name0" presStyleCnt="0">
        <dgm:presLayoutVars>
          <dgm:dir/>
          <dgm:animLvl val="lvl"/>
          <dgm:resizeHandles/>
        </dgm:presLayoutVars>
      </dgm:prSet>
      <dgm:spPr/>
    </dgm:pt>
    <dgm:pt modelId="{F9D693B4-5CB7-4ADB-B220-D00BCFBC10A7}" type="pres">
      <dgm:prSet presAssocID="{5E075C37-E7CE-4884-B3CA-80073BC9FFEF}" presName="linNode" presStyleCnt="0"/>
      <dgm:spPr/>
    </dgm:pt>
    <dgm:pt modelId="{0EF7AB2A-B728-4B6B-A36F-07C9D72EDD47}" type="pres">
      <dgm:prSet presAssocID="{5E075C37-E7CE-4884-B3CA-80073BC9FFEF}" presName="parentShp" presStyleLbl="node1" presStyleIdx="0" presStyleCnt="3" custLinFactNeighborX="-8712" custLinFactNeighborY="-5439">
        <dgm:presLayoutVars>
          <dgm:bulletEnabled val="1"/>
        </dgm:presLayoutVars>
      </dgm:prSet>
      <dgm:spPr/>
    </dgm:pt>
    <dgm:pt modelId="{3D4CA035-6984-4CCF-8F15-86AECD95A863}" type="pres">
      <dgm:prSet presAssocID="{5E075C37-E7CE-4884-B3CA-80073BC9FFEF}" presName="childShp" presStyleLbl="bgAccFollowNode1" presStyleIdx="0" presStyleCnt="3">
        <dgm:presLayoutVars>
          <dgm:bulletEnabled val="1"/>
        </dgm:presLayoutVars>
      </dgm:prSet>
      <dgm:spPr/>
    </dgm:pt>
    <dgm:pt modelId="{F85086E0-F4A7-475C-9E9D-DD64E8B9391C}" type="pres">
      <dgm:prSet presAssocID="{6CA45F80-CC62-49F1-926F-BEAB93DF0557}" presName="spacing" presStyleCnt="0"/>
      <dgm:spPr/>
    </dgm:pt>
    <dgm:pt modelId="{199CB4E3-FD29-4ADB-BEE9-FB36A63EB2BF}" type="pres">
      <dgm:prSet presAssocID="{214F1D4B-F0C2-41C4-B4DD-3E46142C362D}" presName="linNode" presStyleCnt="0"/>
      <dgm:spPr/>
    </dgm:pt>
    <dgm:pt modelId="{DAD29777-1B95-4F69-AF83-0587245B6846}" type="pres">
      <dgm:prSet presAssocID="{214F1D4B-F0C2-41C4-B4DD-3E46142C362D}" presName="parentShp" presStyleLbl="node1" presStyleIdx="1" presStyleCnt="3" custLinFactNeighborX="-272" custLinFactNeighborY="3832">
        <dgm:presLayoutVars>
          <dgm:bulletEnabled val="1"/>
        </dgm:presLayoutVars>
      </dgm:prSet>
      <dgm:spPr/>
    </dgm:pt>
    <dgm:pt modelId="{2F95E730-326D-4C02-A46F-6856F5B51A18}" type="pres">
      <dgm:prSet presAssocID="{214F1D4B-F0C2-41C4-B4DD-3E46142C362D}" presName="childShp" presStyleLbl="bgAccFollowNode1" presStyleIdx="1" presStyleCnt="3" custLinFactNeighborX="340" custLinFactNeighborY="2740">
        <dgm:presLayoutVars>
          <dgm:bulletEnabled val="1"/>
        </dgm:presLayoutVars>
      </dgm:prSet>
      <dgm:spPr/>
    </dgm:pt>
    <dgm:pt modelId="{BDFB0C31-0556-435B-B201-266B0E19D8CA}" type="pres">
      <dgm:prSet presAssocID="{4DAE0DB8-0644-403A-AF9F-C2F97B396B68}" presName="spacing" presStyleCnt="0"/>
      <dgm:spPr/>
    </dgm:pt>
    <dgm:pt modelId="{7EDBF404-D8F2-4844-8937-30B481BDDF6A}" type="pres">
      <dgm:prSet presAssocID="{6F4760AF-1814-4570-A9A4-F95808C913F6}" presName="linNode" presStyleCnt="0"/>
      <dgm:spPr/>
    </dgm:pt>
    <dgm:pt modelId="{04BD0994-605D-4F1D-A57D-85696C7B4261}" type="pres">
      <dgm:prSet presAssocID="{6F4760AF-1814-4570-A9A4-F95808C913F6}" presName="parentShp" presStyleLbl="node1" presStyleIdx="2" presStyleCnt="3" custLinFactNeighborX="-40897" custLinFactNeighborY="8141">
        <dgm:presLayoutVars>
          <dgm:bulletEnabled val="1"/>
        </dgm:presLayoutVars>
      </dgm:prSet>
      <dgm:spPr/>
    </dgm:pt>
    <dgm:pt modelId="{66F696F7-BFB9-4AC7-B3FB-D0A1256A9EEA}" type="pres">
      <dgm:prSet presAssocID="{6F4760AF-1814-4570-A9A4-F95808C913F6}" presName="childShp" presStyleLbl="bgAccFollowNode1" presStyleIdx="2" presStyleCnt="3">
        <dgm:presLayoutVars>
          <dgm:bulletEnabled val="1"/>
        </dgm:presLayoutVars>
      </dgm:prSet>
      <dgm:spPr/>
    </dgm:pt>
  </dgm:ptLst>
  <dgm:cxnLst>
    <dgm:cxn modelId="{10AEBD00-7E24-4958-8332-18FB4C80B659}" type="presOf" srcId="{0AE026F8-BD0F-49E5-9959-58FED4FCFCA6}" destId="{2F95E730-326D-4C02-A46F-6856F5B51A18}" srcOrd="0" destOrd="0" presId="urn:microsoft.com/office/officeart/2005/8/layout/vList6"/>
    <dgm:cxn modelId="{7741B007-51F2-4F54-862D-D3AEF3EF8DEB}" srcId="{214F1D4B-F0C2-41C4-B4DD-3E46142C362D}" destId="{0AE026F8-BD0F-49E5-9959-58FED4FCFCA6}" srcOrd="0" destOrd="0" parTransId="{5803F67C-05AE-4D26-8B0E-A7A8B940CB11}" sibTransId="{D5A785BF-0C63-4275-99EF-D0F3CAF2BCC0}"/>
    <dgm:cxn modelId="{EF29EA10-EC92-46FD-9D15-4A7B52F755B7}" srcId="{214F1D4B-F0C2-41C4-B4DD-3E46142C362D}" destId="{C0F3EFB7-BDD2-4355-BDE1-7B1D890C5445}" srcOrd="1" destOrd="0" parTransId="{8FEB45DF-E921-4F0A-A079-13423BE4E831}" sibTransId="{79E04838-651E-46A8-BE3F-30B7EDE83D53}"/>
    <dgm:cxn modelId="{FDA0B915-3731-42C5-BAD1-932EC3C5B510}" srcId="{882D0E18-2EE3-4483-A400-FF1AFE8C2307}" destId="{6F4760AF-1814-4570-A9A4-F95808C913F6}" srcOrd="2" destOrd="0" parTransId="{DD6FAEF4-AAF8-4E44-A7BB-8621FBE03D5C}" sibTransId="{F640468B-4131-4923-ADAF-7924A6B3FA82}"/>
    <dgm:cxn modelId="{67530316-B98D-404B-ADC3-9B3E034695BD}" srcId="{6F4760AF-1814-4570-A9A4-F95808C913F6}" destId="{DF15F363-4B8C-439B-AC7E-569C7CBF26A5}" srcOrd="0" destOrd="0" parTransId="{B5F2FF32-2719-42D6-BD92-B8CDD578BD6B}" sibTransId="{AE36C9CE-1569-49D2-BF6B-2F60B67FB368}"/>
    <dgm:cxn modelId="{CC8DA028-1C1C-4563-A625-B5FA6C4A68F1}" type="presOf" srcId="{214F1D4B-F0C2-41C4-B4DD-3E46142C362D}" destId="{DAD29777-1B95-4F69-AF83-0587245B6846}" srcOrd="0" destOrd="0" presId="urn:microsoft.com/office/officeart/2005/8/layout/vList6"/>
    <dgm:cxn modelId="{9003DE2C-8B66-4AB2-86AB-74C8CBD9C7AF}" srcId="{5E075C37-E7CE-4884-B3CA-80073BC9FFEF}" destId="{BBA6BCC3-B5BA-46FA-AE8C-D1FECC626B03}" srcOrd="0" destOrd="0" parTransId="{91BFB14B-F759-4E6C-9C8E-2CF18D740089}" sibTransId="{6483B476-01A2-4A68-93C6-8A1565AEEDD1}"/>
    <dgm:cxn modelId="{8881592D-1ECC-401B-B18B-D0D7E7EB28E3}" type="presOf" srcId="{BBA6BCC3-B5BA-46FA-AE8C-D1FECC626B03}" destId="{3D4CA035-6984-4CCF-8F15-86AECD95A863}" srcOrd="0" destOrd="0" presId="urn:microsoft.com/office/officeart/2005/8/layout/vList6"/>
    <dgm:cxn modelId="{CA866934-CA01-4218-9F7C-85518B4D81D3}" srcId="{5E075C37-E7CE-4884-B3CA-80073BC9FFEF}" destId="{D56BDFA2-DB67-471B-A6DC-9CC02651D921}" srcOrd="1" destOrd="0" parTransId="{7A5DA177-C195-4FC1-A3BD-D265C49B77AA}" sibTransId="{20F211BE-99A9-4207-B90E-ED4902604AC1}"/>
    <dgm:cxn modelId="{A914215C-B341-411F-A4E9-8025F96EF5FC}" type="presOf" srcId="{C0F3EFB7-BDD2-4355-BDE1-7B1D890C5445}" destId="{2F95E730-326D-4C02-A46F-6856F5B51A18}" srcOrd="0" destOrd="1" presId="urn:microsoft.com/office/officeart/2005/8/layout/vList6"/>
    <dgm:cxn modelId="{DB87EC67-EB64-491C-A123-2DDA51CBF261}" type="presOf" srcId="{D56BDFA2-DB67-471B-A6DC-9CC02651D921}" destId="{3D4CA035-6984-4CCF-8F15-86AECD95A863}" srcOrd="0" destOrd="1" presId="urn:microsoft.com/office/officeart/2005/8/layout/vList6"/>
    <dgm:cxn modelId="{6AB15F68-3B67-4BCB-8308-0F3AFE556289}" type="presOf" srcId="{DF15F363-4B8C-439B-AC7E-569C7CBF26A5}" destId="{66F696F7-BFB9-4AC7-B3FB-D0A1256A9EEA}" srcOrd="0" destOrd="0" presId="urn:microsoft.com/office/officeart/2005/8/layout/vList6"/>
    <dgm:cxn modelId="{316DE769-DA8A-40ED-9E36-B47569948B5E}" type="presOf" srcId="{6F4760AF-1814-4570-A9A4-F95808C913F6}" destId="{04BD0994-605D-4F1D-A57D-85696C7B4261}" srcOrd="0" destOrd="0" presId="urn:microsoft.com/office/officeart/2005/8/layout/vList6"/>
    <dgm:cxn modelId="{78BD9E97-3B0B-4793-A762-BECBB1254868}" type="presOf" srcId="{5E075C37-E7CE-4884-B3CA-80073BC9FFEF}" destId="{0EF7AB2A-B728-4B6B-A36F-07C9D72EDD47}" srcOrd="0" destOrd="0" presId="urn:microsoft.com/office/officeart/2005/8/layout/vList6"/>
    <dgm:cxn modelId="{6A85A6AB-5B2B-4D14-9C0E-B85042DBD28B}" type="presOf" srcId="{0DA86E59-7CD5-4705-B70F-EC065BE95C6B}" destId="{66F696F7-BFB9-4AC7-B3FB-D0A1256A9EEA}" srcOrd="0" destOrd="1" presId="urn:microsoft.com/office/officeart/2005/8/layout/vList6"/>
    <dgm:cxn modelId="{1E2D6FB7-B9A0-4828-B3A8-182B3C494DC5}" type="presOf" srcId="{882D0E18-2EE3-4483-A400-FF1AFE8C2307}" destId="{26361606-BFFE-46CD-B8B6-E8B8C49DC6FE}" srcOrd="0" destOrd="0" presId="urn:microsoft.com/office/officeart/2005/8/layout/vList6"/>
    <dgm:cxn modelId="{6A3860E2-8CC2-4B16-BFF0-79163D217DED}" srcId="{882D0E18-2EE3-4483-A400-FF1AFE8C2307}" destId="{214F1D4B-F0C2-41C4-B4DD-3E46142C362D}" srcOrd="1" destOrd="0" parTransId="{066F3EF6-63BF-4B9D-8B7D-31E2E82B4C36}" sibTransId="{4DAE0DB8-0644-403A-AF9F-C2F97B396B68}"/>
    <dgm:cxn modelId="{A574C8EA-2A6B-4E19-9E07-0719533AC04F}" srcId="{882D0E18-2EE3-4483-A400-FF1AFE8C2307}" destId="{5E075C37-E7CE-4884-B3CA-80073BC9FFEF}" srcOrd="0" destOrd="0" parTransId="{5F056C71-6543-4FA3-A7EC-98375EBA5D15}" sibTransId="{6CA45F80-CC62-49F1-926F-BEAB93DF0557}"/>
    <dgm:cxn modelId="{85C83DF9-41E9-4A15-9DF9-93C6C0F42428}" srcId="{6F4760AF-1814-4570-A9A4-F95808C913F6}" destId="{0DA86E59-7CD5-4705-B70F-EC065BE95C6B}" srcOrd="1" destOrd="0" parTransId="{492756D1-15F9-4576-A9B1-7EB0383EBBF5}" sibTransId="{3268F35F-243D-4275-9715-BCE229F94AD9}"/>
    <dgm:cxn modelId="{722CE661-4F4C-4789-968D-E1EBA89DCFE3}" type="presParOf" srcId="{26361606-BFFE-46CD-B8B6-E8B8C49DC6FE}" destId="{F9D693B4-5CB7-4ADB-B220-D00BCFBC10A7}" srcOrd="0" destOrd="0" presId="urn:microsoft.com/office/officeart/2005/8/layout/vList6"/>
    <dgm:cxn modelId="{E594278C-756F-48C5-B70E-C112C5D2C1C5}" type="presParOf" srcId="{F9D693B4-5CB7-4ADB-B220-D00BCFBC10A7}" destId="{0EF7AB2A-B728-4B6B-A36F-07C9D72EDD47}" srcOrd="0" destOrd="0" presId="urn:microsoft.com/office/officeart/2005/8/layout/vList6"/>
    <dgm:cxn modelId="{B1AC4107-2654-4690-9BF3-4DF815DB85AD}" type="presParOf" srcId="{F9D693B4-5CB7-4ADB-B220-D00BCFBC10A7}" destId="{3D4CA035-6984-4CCF-8F15-86AECD95A863}" srcOrd="1" destOrd="0" presId="urn:microsoft.com/office/officeart/2005/8/layout/vList6"/>
    <dgm:cxn modelId="{53EDEE9C-8DCF-4F5D-8305-4B82697AAB83}" type="presParOf" srcId="{26361606-BFFE-46CD-B8B6-E8B8C49DC6FE}" destId="{F85086E0-F4A7-475C-9E9D-DD64E8B9391C}" srcOrd="1" destOrd="0" presId="urn:microsoft.com/office/officeart/2005/8/layout/vList6"/>
    <dgm:cxn modelId="{7FC9B2C5-898C-4211-B49B-B07BF45FB608}" type="presParOf" srcId="{26361606-BFFE-46CD-B8B6-E8B8C49DC6FE}" destId="{199CB4E3-FD29-4ADB-BEE9-FB36A63EB2BF}" srcOrd="2" destOrd="0" presId="urn:microsoft.com/office/officeart/2005/8/layout/vList6"/>
    <dgm:cxn modelId="{003C6C6C-DE1B-4F21-866E-B8304B42B1AD}" type="presParOf" srcId="{199CB4E3-FD29-4ADB-BEE9-FB36A63EB2BF}" destId="{DAD29777-1B95-4F69-AF83-0587245B6846}" srcOrd="0" destOrd="0" presId="urn:microsoft.com/office/officeart/2005/8/layout/vList6"/>
    <dgm:cxn modelId="{FB409EA2-83A2-42E3-9408-1110DDF17F26}" type="presParOf" srcId="{199CB4E3-FD29-4ADB-BEE9-FB36A63EB2BF}" destId="{2F95E730-326D-4C02-A46F-6856F5B51A18}" srcOrd="1" destOrd="0" presId="urn:microsoft.com/office/officeart/2005/8/layout/vList6"/>
    <dgm:cxn modelId="{E9EC6CAF-3921-4D67-ADA6-AD0BFC41CD25}" type="presParOf" srcId="{26361606-BFFE-46CD-B8B6-E8B8C49DC6FE}" destId="{BDFB0C31-0556-435B-B201-266B0E19D8CA}" srcOrd="3" destOrd="0" presId="urn:microsoft.com/office/officeart/2005/8/layout/vList6"/>
    <dgm:cxn modelId="{DFA1E4BD-E707-4C83-ABA9-23067AC2AE10}" type="presParOf" srcId="{26361606-BFFE-46CD-B8B6-E8B8C49DC6FE}" destId="{7EDBF404-D8F2-4844-8937-30B481BDDF6A}" srcOrd="4" destOrd="0" presId="urn:microsoft.com/office/officeart/2005/8/layout/vList6"/>
    <dgm:cxn modelId="{E7405390-94B5-42A2-BF27-CE048A9453E0}" type="presParOf" srcId="{7EDBF404-D8F2-4844-8937-30B481BDDF6A}" destId="{04BD0994-605D-4F1D-A57D-85696C7B4261}" srcOrd="0" destOrd="0" presId="urn:microsoft.com/office/officeart/2005/8/layout/vList6"/>
    <dgm:cxn modelId="{D851949D-2A88-4476-BA5F-3D2696D0D8C2}" type="presParOf" srcId="{7EDBF404-D8F2-4844-8937-30B481BDDF6A}" destId="{66F696F7-BFB9-4AC7-B3FB-D0A1256A9EEA}"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8B685F-422B-4FBB-9913-A43D0F0985DB}" type="doc">
      <dgm:prSet loTypeId="urn:microsoft.com/office/officeart/2005/8/layout/chevron1" loCatId="process" qsTypeId="urn:microsoft.com/office/officeart/2005/8/quickstyle/simple1" qsCatId="simple" csTypeId="urn:microsoft.com/office/officeart/2005/8/colors/accent1_2" csCatId="accent1" phldr="1"/>
      <dgm:spPr/>
    </dgm:pt>
    <dgm:pt modelId="{8D84832E-208C-42F8-8A0A-59F7F5E02F34}">
      <dgm:prSet phldrT="[Text]"/>
      <dgm:spPr>
        <a:solidFill>
          <a:srgbClr val="325F6C"/>
        </a:solidFill>
      </dgm:spPr>
      <dgm:t>
        <a:bodyPr/>
        <a:lstStyle/>
        <a:p>
          <a:r>
            <a:rPr lang="en-US">
              <a:latin typeface="Candara" panose="020E0502030303020204" pitchFamily="34" charset="0"/>
            </a:rPr>
            <a:t>Code the interview data at a high-level, to develop summary statistics and identify insights. </a:t>
          </a:r>
        </a:p>
      </dgm:t>
    </dgm:pt>
    <dgm:pt modelId="{CF513D3E-C0AE-4B95-A8FB-5F8FCA6F8755}" type="parTrans" cxnId="{F37649DF-FE37-4A5E-9A69-2E7214F2E781}">
      <dgm:prSet/>
      <dgm:spPr/>
      <dgm:t>
        <a:bodyPr/>
        <a:lstStyle/>
        <a:p>
          <a:endParaRPr lang="en-US"/>
        </a:p>
      </dgm:t>
    </dgm:pt>
    <dgm:pt modelId="{078F888E-7149-4D91-95AF-92F8FB1F25BF}" type="sibTrans" cxnId="{F37649DF-FE37-4A5E-9A69-2E7214F2E781}">
      <dgm:prSet/>
      <dgm:spPr/>
      <dgm:t>
        <a:bodyPr/>
        <a:lstStyle/>
        <a:p>
          <a:endParaRPr lang="en-US"/>
        </a:p>
      </dgm:t>
    </dgm:pt>
    <dgm:pt modelId="{D37C9852-208A-4C99-AE45-644E27A31A9C}">
      <dgm:prSet phldrT="[Text]"/>
      <dgm:spPr>
        <a:solidFill>
          <a:srgbClr val="325F6C"/>
        </a:solidFill>
      </dgm:spPr>
      <dgm:t>
        <a:bodyPr/>
        <a:lstStyle/>
        <a:p>
          <a:r>
            <a:rPr lang="en-US">
              <a:latin typeface="Candara" panose="020E0502030303020204" pitchFamily="34" charset="0"/>
            </a:rPr>
            <a:t>Evaluate online resources like IRMA, the Common Learning Portal, and the SharePoint. </a:t>
          </a:r>
        </a:p>
      </dgm:t>
    </dgm:pt>
    <dgm:pt modelId="{784B0172-DACF-4BBE-A214-0613E6C8375C}" type="parTrans" cxnId="{66DE0628-B492-486B-869B-2381622BB5C2}">
      <dgm:prSet/>
      <dgm:spPr/>
      <dgm:t>
        <a:bodyPr/>
        <a:lstStyle/>
        <a:p>
          <a:endParaRPr lang="en-US"/>
        </a:p>
      </dgm:t>
    </dgm:pt>
    <dgm:pt modelId="{F31780EA-D13E-4703-8DAA-D8DD392DADF8}" type="sibTrans" cxnId="{66DE0628-B492-486B-869B-2381622BB5C2}">
      <dgm:prSet/>
      <dgm:spPr/>
      <dgm:t>
        <a:bodyPr/>
        <a:lstStyle/>
        <a:p>
          <a:endParaRPr lang="en-US"/>
        </a:p>
      </dgm:t>
    </dgm:pt>
    <dgm:pt modelId="{D10353CC-CCF7-4762-9874-E66835402D46}">
      <dgm:prSet phldrT="[Text]"/>
      <dgm:spPr>
        <a:solidFill>
          <a:srgbClr val="325F6C"/>
        </a:solidFill>
      </dgm:spPr>
      <dgm:t>
        <a:bodyPr/>
        <a:lstStyle/>
        <a:p>
          <a:r>
            <a:rPr lang="en-US">
              <a:latin typeface="Candara" panose="020E0502030303020204" pitchFamily="34" charset="0"/>
            </a:rPr>
            <a:t>Interpret the themes and insights &amp; consult with VUStats team during the development of recommendations.</a:t>
          </a:r>
        </a:p>
      </dgm:t>
    </dgm:pt>
    <dgm:pt modelId="{95F54520-9456-4B81-9988-EDF93081D2D0}" type="parTrans" cxnId="{0874407A-A3A6-4B5C-96D2-70F1844D23F9}">
      <dgm:prSet/>
      <dgm:spPr/>
      <dgm:t>
        <a:bodyPr/>
        <a:lstStyle/>
        <a:p>
          <a:endParaRPr lang="en-US"/>
        </a:p>
      </dgm:t>
    </dgm:pt>
    <dgm:pt modelId="{627BD2C1-3698-4CAE-85B9-2211C22530D7}" type="sibTrans" cxnId="{0874407A-A3A6-4B5C-96D2-70F1844D23F9}">
      <dgm:prSet/>
      <dgm:spPr/>
      <dgm:t>
        <a:bodyPr/>
        <a:lstStyle/>
        <a:p>
          <a:endParaRPr lang="en-US"/>
        </a:p>
      </dgm:t>
    </dgm:pt>
    <dgm:pt modelId="{4BB6029C-72A4-45A1-9D3F-8EA703FF9E63}" type="pres">
      <dgm:prSet presAssocID="{3B8B685F-422B-4FBB-9913-A43D0F0985DB}" presName="Name0" presStyleCnt="0">
        <dgm:presLayoutVars>
          <dgm:dir/>
          <dgm:animLvl val="lvl"/>
          <dgm:resizeHandles val="exact"/>
        </dgm:presLayoutVars>
      </dgm:prSet>
      <dgm:spPr/>
    </dgm:pt>
    <dgm:pt modelId="{44235155-B997-48C7-A154-6D504A53C1C6}" type="pres">
      <dgm:prSet presAssocID="{8D84832E-208C-42F8-8A0A-59F7F5E02F34}" presName="parTxOnly" presStyleLbl="node1" presStyleIdx="0" presStyleCnt="3">
        <dgm:presLayoutVars>
          <dgm:chMax val="0"/>
          <dgm:chPref val="0"/>
          <dgm:bulletEnabled val="1"/>
        </dgm:presLayoutVars>
      </dgm:prSet>
      <dgm:spPr/>
    </dgm:pt>
    <dgm:pt modelId="{647B5F6E-3E4E-4AB9-A121-6045B797D79C}" type="pres">
      <dgm:prSet presAssocID="{078F888E-7149-4D91-95AF-92F8FB1F25BF}" presName="parTxOnlySpace" presStyleCnt="0"/>
      <dgm:spPr/>
    </dgm:pt>
    <dgm:pt modelId="{8258A636-333F-4097-8763-DD60364545BC}" type="pres">
      <dgm:prSet presAssocID="{D37C9852-208A-4C99-AE45-644E27A31A9C}" presName="parTxOnly" presStyleLbl="node1" presStyleIdx="1" presStyleCnt="3">
        <dgm:presLayoutVars>
          <dgm:chMax val="0"/>
          <dgm:chPref val="0"/>
          <dgm:bulletEnabled val="1"/>
        </dgm:presLayoutVars>
      </dgm:prSet>
      <dgm:spPr/>
    </dgm:pt>
    <dgm:pt modelId="{8D89DCB6-FD37-4974-B1E7-FF4F9312A342}" type="pres">
      <dgm:prSet presAssocID="{F31780EA-D13E-4703-8DAA-D8DD392DADF8}" presName="parTxOnlySpace" presStyleCnt="0"/>
      <dgm:spPr/>
    </dgm:pt>
    <dgm:pt modelId="{98C954C1-9E4D-4039-89FC-820A4335C11D}" type="pres">
      <dgm:prSet presAssocID="{D10353CC-CCF7-4762-9874-E66835402D46}" presName="parTxOnly" presStyleLbl="node1" presStyleIdx="2" presStyleCnt="3" custLinFactNeighborX="821" custLinFactNeighborY="-3196">
        <dgm:presLayoutVars>
          <dgm:chMax val="0"/>
          <dgm:chPref val="0"/>
          <dgm:bulletEnabled val="1"/>
        </dgm:presLayoutVars>
      </dgm:prSet>
      <dgm:spPr/>
    </dgm:pt>
  </dgm:ptLst>
  <dgm:cxnLst>
    <dgm:cxn modelId="{1E874C0C-841A-40D9-B75F-70DBA6DC89C0}" type="presOf" srcId="{D10353CC-CCF7-4762-9874-E66835402D46}" destId="{98C954C1-9E4D-4039-89FC-820A4335C11D}" srcOrd="0" destOrd="0" presId="urn:microsoft.com/office/officeart/2005/8/layout/chevron1"/>
    <dgm:cxn modelId="{66DE0628-B492-486B-869B-2381622BB5C2}" srcId="{3B8B685F-422B-4FBB-9913-A43D0F0985DB}" destId="{D37C9852-208A-4C99-AE45-644E27A31A9C}" srcOrd="1" destOrd="0" parTransId="{784B0172-DACF-4BBE-A214-0613E6C8375C}" sibTransId="{F31780EA-D13E-4703-8DAA-D8DD392DADF8}"/>
    <dgm:cxn modelId="{08710039-1BAF-452D-98CE-ADB329DEC60D}" type="presOf" srcId="{D37C9852-208A-4C99-AE45-644E27A31A9C}" destId="{8258A636-333F-4097-8763-DD60364545BC}" srcOrd="0" destOrd="0" presId="urn:microsoft.com/office/officeart/2005/8/layout/chevron1"/>
    <dgm:cxn modelId="{4A01A248-A8AE-4E27-B85B-0833A749BFEE}" type="presOf" srcId="{3B8B685F-422B-4FBB-9913-A43D0F0985DB}" destId="{4BB6029C-72A4-45A1-9D3F-8EA703FF9E63}" srcOrd="0" destOrd="0" presId="urn:microsoft.com/office/officeart/2005/8/layout/chevron1"/>
    <dgm:cxn modelId="{0874407A-A3A6-4B5C-96D2-70F1844D23F9}" srcId="{3B8B685F-422B-4FBB-9913-A43D0F0985DB}" destId="{D10353CC-CCF7-4762-9874-E66835402D46}" srcOrd="2" destOrd="0" parTransId="{95F54520-9456-4B81-9988-EDF93081D2D0}" sibTransId="{627BD2C1-3698-4CAE-85B9-2211C22530D7}"/>
    <dgm:cxn modelId="{4684DCD6-0A3E-459B-94CA-31130BDA1DC9}" type="presOf" srcId="{8D84832E-208C-42F8-8A0A-59F7F5E02F34}" destId="{44235155-B997-48C7-A154-6D504A53C1C6}" srcOrd="0" destOrd="0" presId="urn:microsoft.com/office/officeart/2005/8/layout/chevron1"/>
    <dgm:cxn modelId="{F37649DF-FE37-4A5E-9A69-2E7214F2E781}" srcId="{3B8B685F-422B-4FBB-9913-A43D0F0985DB}" destId="{8D84832E-208C-42F8-8A0A-59F7F5E02F34}" srcOrd="0" destOrd="0" parTransId="{CF513D3E-C0AE-4B95-A8FB-5F8FCA6F8755}" sibTransId="{078F888E-7149-4D91-95AF-92F8FB1F25BF}"/>
    <dgm:cxn modelId="{1041759C-1472-41B0-AE01-A6C5A33C9B00}" type="presParOf" srcId="{4BB6029C-72A4-45A1-9D3F-8EA703FF9E63}" destId="{44235155-B997-48C7-A154-6D504A53C1C6}" srcOrd="0" destOrd="0" presId="urn:microsoft.com/office/officeart/2005/8/layout/chevron1"/>
    <dgm:cxn modelId="{BE415743-13DA-43D0-97E1-676948689D14}" type="presParOf" srcId="{4BB6029C-72A4-45A1-9D3F-8EA703FF9E63}" destId="{647B5F6E-3E4E-4AB9-A121-6045B797D79C}" srcOrd="1" destOrd="0" presId="urn:microsoft.com/office/officeart/2005/8/layout/chevron1"/>
    <dgm:cxn modelId="{4ACA4D34-F3AD-4738-9E9D-939E68B08983}" type="presParOf" srcId="{4BB6029C-72A4-45A1-9D3F-8EA703FF9E63}" destId="{8258A636-333F-4097-8763-DD60364545BC}" srcOrd="2" destOrd="0" presId="urn:microsoft.com/office/officeart/2005/8/layout/chevron1"/>
    <dgm:cxn modelId="{6AA1596A-7BF7-47F9-BEF4-F78FC1A734AC}" type="presParOf" srcId="{4BB6029C-72A4-45A1-9D3F-8EA703FF9E63}" destId="{8D89DCB6-FD37-4974-B1E7-FF4F9312A342}" srcOrd="3" destOrd="0" presId="urn:microsoft.com/office/officeart/2005/8/layout/chevron1"/>
    <dgm:cxn modelId="{1E226E1A-6854-4C7B-8A6C-A05DEE9F26B2}" type="presParOf" srcId="{4BB6029C-72A4-45A1-9D3F-8EA703FF9E63}" destId="{98C954C1-9E4D-4039-89FC-820A4335C1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8B685F-422B-4FBB-9913-A43D0F0985DB}" type="doc">
      <dgm:prSet loTypeId="urn:microsoft.com/office/officeart/2005/8/layout/chevron1" loCatId="process" qsTypeId="urn:microsoft.com/office/officeart/2005/8/quickstyle/simple1" qsCatId="simple" csTypeId="urn:microsoft.com/office/officeart/2005/8/colors/accent1_2" csCatId="accent1" phldr="1"/>
      <dgm:spPr/>
    </dgm:pt>
    <dgm:pt modelId="{8D84832E-208C-42F8-8A0A-59F7F5E02F34}">
      <dgm:prSet phldrT="[Text]" custT="1"/>
      <dgm:spPr>
        <a:solidFill>
          <a:srgbClr val="325F6C"/>
        </a:solidFill>
      </dgm:spPr>
      <dgm:t>
        <a:bodyPr/>
        <a:lstStyle/>
        <a:p>
          <a:endParaRPr lang="en-US" sz="1700">
            <a:latin typeface="Candara" panose="020E0502030303020204" pitchFamily="34" charset="0"/>
          </a:endParaRPr>
        </a:p>
        <a:p>
          <a:r>
            <a:rPr lang="en-US" sz="1700">
              <a:latin typeface="Candara" panose="020E0502030303020204" pitchFamily="34" charset="0"/>
            </a:rPr>
            <a:t>Based on common answers to interview questions, we developed a high-level code book for summarizing interview data</a:t>
          </a:r>
          <a:r>
            <a:rPr lang="en-US" sz="1500">
              <a:latin typeface="Candara" panose="020E0502030303020204" pitchFamily="34" charset="0"/>
            </a:rPr>
            <a:t>. </a:t>
          </a:r>
        </a:p>
        <a:p>
          <a:endParaRPr lang="en-US" sz="1400">
            <a:latin typeface="Candara" panose="020E0502030303020204" pitchFamily="34" charset="0"/>
          </a:endParaRPr>
        </a:p>
      </dgm:t>
    </dgm:pt>
    <dgm:pt modelId="{CF513D3E-C0AE-4B95-A8FB-5F8FCA6F8755}" type="parTrans" cxnId="{F37649DF-FE37-4A5E-9A69-2E7214F2E781}">
      <dgm:prSet/>
      <dgm:spPr/>
      <dgm:t>
        <a:bodyPr/>
        <a:lstStyle/>
        <a:p>
          <a:endParaRPr lang="en-US"/>
        </a:p>
      </dgm:t>
    </dgm:pt>
    <dgm:pt modelId="{078F888E-7149-4D91-95AF-92F8FB1F25BF}" type="sibTrans" cxnId="{F37649DF-FE37-4A5E-9A69-2E7214F2E781}">
      <dgm:prSet/>
      <dgm:spPr/>
      <dgm:t>
        <a:bodyPr/>
        <a:lstStyle/>
        <a:p>
          <a:endParaRPr lang="en-US"/>
        </a:p>
      </dgm:t>
    </dgm:pt>
    <dgm:pt modelId="{D37C9852-208A-4C99-AE45-644E27A31A9C}">
      <dgm:prSet phldrT="[Text]"/>
      <dgm:spPr>
        <a:solidFill>
          <a:srgbClr val="325F6C"/>
        </a:solidFill>
      </dgm:spPr>
      <dgm:t>
        <a:bodyPr/>
        <a:lstStyle/>
        <a:p>
          <a:r>
            <a:rPr lang="en-US">
              <a:latin typeface="Candara" panose="020E0502030303020204" pitchFamily="34" charset="0"/>
            </a:rPr>
            <a:t>We coded 42 interviews in Excel, with notes to ensure that all relevant insights of interviews were captures.</a:t>
          </a:r>
        </a:p>
      </dgm:t>
    </dgm:pt>
    <dgm:pt modelId="{784B0172-DACF-4BBE-A214-0613E6C8375C}" type="parTrans" cxnId="{66DE0628-B492-486B-869B-2381622BB5C2}">
      <dgm:prSet/>
      <dgm:spPr/>
      <dgm:t>
        <a:bodyPr/>
        <a:lstStyle/>
        <a:p>
          <a:endParaRPr lang="en-US"/>
        </a:p>
      </dgm:t>
    </dgm:pt>
    <dgm:pt modelId="{F31780EA-D13E-4703-8DAA-D8DD392DADF8}" type="sibTrans" cxnId="{66DE0628-B492-486B-869B-2381622BB5C2}">
      <dgm:prSet/>
      <dgm:spPr/>
      <dgm:t>
        <a:bodyPr/>
        <a:lstStyle/>
        <a:p>
          <a:endParaRPr lang="en-US"/>
        </a:p>
      </dgm:t>
    </dgm:pt>
    <dgm:pt modelId="{D10353CC-CCF7-4762-9874-E66835402D46}">
      <dgm:prSet phldrT="[Text]"/>
      <dgm:spPr>
        <a:solidFill>
          <a:srgbClr val="325F6C"/>
        </a:solidFill>
      </dgm:spPr>
      <dgm:t>
        <a:bodyPr/>
        <a:lstStyle/>
        <a:p>
          <a:r>
            <a:rPr lang="en-US">
              <a:latin typeface="Candara" panose="020E0502030303020204" pitchFamily="34" charset="0"/>
            </a:rPr>
            <a:t>We developed summary statistics quantifying key insights gained from coding. </a:t>
          </a:r>
        </a:p>
      </dgm:t>
    </dgm:pt>
    <dgm:pt modelId="{95F54520-9456-4B81-9988-EDF93081D2D0}" type="parTrans" cxnId="{0874407A-A3A6-4B5C-96D2-70F1844D23F9}">
      <dgm:prSet/>
      <dgm:spPr/>
      <dgm:t>
        <a:bodyPr/>
        <a:lstStyle/>
        <a:p>
          <a:endParaRPr lang="en-US"/>
        </a:p>
      </dgm:t>
    </dgm:pt>
    <dgm:pt modelId="{627BD2C1-3698-4CAE-85B9-2211C22530D7}" type="sibTrans" cxnId="{0874407A-A3A6-4B5C-96D2-70F1844D23F9}">
      <dgm:prSet/>
      <dgm:spPr/>
      <dgm:t>
        <a:bodyPr/>
        <a:lstStyle/>
        <a:p>
          <a:endParaRPr lang="en-US"/>
        </a:p>
      </dgm:t>
    </dgm:pt>
    <dgm:pt modelId="{4BB6029C-72A4-45A1-9D3F-8EA703FF9E63}" type="pres">
      <dgm:prSet presAssocID="{3B8B685F-422B-4FBB-9913-A43D0F0985DB}" presName="Name0" presStyleCnt="0">
        <dgm:presLayoutVars>
          <dgm:dir/>
          <dgm:animLvl val="lvl"/>
          <dgm:resizeHandles val="exact"/>
        </dgm:presLayoutVars>
      </dgm:prSet>
      <dgm:spPr/>
    </dgm:pt>
    <dgm:pt modelId="{44235155-B997-48C7-A154-6D504A53C1C6}" type="pres">
      <dgm:prSet presAssocID="{8D84832E-208C-42F8-8A0A-59F7F5E02F34}" presName="parTxOnly" presStyleLbl="node1" presStyleIdx="0" presStyleCnt="3">
        <dgm:presLayoutVars>
          <dgm:chMax val="0"/>
          <dgm:chPref val="0"/>
          <dgm:bulletEnabled val="1"/>
        </dgm:presLayoutVars>
      </dgm:prSet>
      <dgm:spPr/>
    </dgm:pt>
    <dgm:pt modelId="{647B5F6E-3E4E-4AB9-A121-6045B797D79C}" type="pres">
      <dgm:prSet presAssocID="{078F888E-7149-4D91-95AF-92F8FB1F25BF}" presName="parTxOnlySpace" presStyleCnt="0"/>
      <dgm:spPr/>
    </dgm:pt>
    <dgm:pt modelId="{8258A636-333F-4097-8763-DD60364545BC}" type="pres">
      <dgm:prSet presAssocID="{D37C9852-208A-4C99-AE45-644E27A31A9C}" presName="parTxOnly" presStyleLbl="node1" presStyleIdx="1" presStyleCnt="3">
        <dgm:presLayoutVars>
          <dgm:chMax val="0"/>
          <dgm:chPref val="0"/>
          <dgm:bulletEnabled val="1"/>
        </dgm:presLayoutVars>
      </dgm:prSet>
      <dgm:spPr/>
    </dgm:pt>
    <dgm:pt modelId="{8D89DCB6-FD37-4974-B1E7-FF4F9312A342}" type="pres">
      <dgm:prSet presAssocID="{F31780EA-D13E-4703-8DAA-D8DD392DADF8}" presName="parTxOnlySpace" presStyleCnt="0"/>
      <dgm:spPr/>
    </dgm:pt>
    <dgm:pt modelId="{98C954C1-9E4D-4039-89FC-820A4335C11D}" type="pres">
      <dgm:prSet presAssocID="{D10353CC-CCF7-4762-9874-E66835402D46}" presName="parTxOnly" presStyleLbl="node1" presStyleIdx="2" presStyleCnt="3" custLinFactNeighborX="821" custLinFactNeighborY="-3196">
        <dgm:presLayoutVars>
          <dgm:chMax val="0"/>
          <dgm:chPref val="0"/>
          <dgm:bulletEnabled val="1"/>
        </dgm:presLayoutVars>
      </dgm:prSet>
      <dgm:spPr/>
    </dgm:pt>
  </dgm:ptLst>
  <dgm:cxnLst>
    <dgm:cxn modelId="{1E874C0C-841A-40D9-B75F-70DBA6DC89C0}" type="presOf" srcId="{D10353CC-CCF7-4762-9874-E66835402D46}" destId="{98C954C1-9E4D-4039-89FC-820A4335C11D}" srcOrd="0" destOrd="0" presId="urn:microsoft.com/office/officeart/2005/8/layout/chevron1"/>
    <dgm:cxn modelId="{66DE0628-B492-486B-869B-2381622BB5C2}" srcId="{3B8B685F-422B-4FBB-9913-A43D0F0985DB}" destId="{D37C9852-208A-4C99-AE45-644E27A31A9C}" srcOrd="1" destOrd="0" parTransId="{784B0172-DACF-4BBE-A214-0613E6C8375C}" sibTransId="{F31780EA-D13E-4703-8DAA-D8DD392DADF8}"/>
    <dgm:cxn modelId="{08710039-1BAF-452D-98CE-ADB329DEC60D}" type="presOf" srcId="{D37C9852-208A-4C99-AE45-644E27A31A9C}" destId="{8258A636-333F-4097-8763-DD60364545BC}" srcOrd="0" destOrd="0" presId="urn:microsoft.com/office/officeart/2005/8/layout/chevron1"/>
    <dgm:cxn modelId="{4A01A248-A8AE-4E27-B85B-0833A749BFEE}" type="presOf" srcId="{3B8B685F-422B-4FBB-9913-A43D0F0985DB}" destId="{4BB6029C-72A4-45A1-9D3F-8EA703FF9E63}" srcOrd="0" destOrd="0" presId="urn:microsoft.com/office/officeart/2005/8/layout/chevron1"/>
    <dgm:cxn modelId="{0874407A-A3A6-4B5C-96D2-70F1844D23F9}" srcId="{3B8B685F-422B-4FBB-9913-A43D0F0985DB}" destId="{D10353CC-CCF7-4762-9874-E66835402D46}" srcOrd="2" destOrd="0" parTransId="{95F54520-9456-4B81-9988-EDF93081D2D0}" sibTransId="{627BD2C1-3698-4CAE-85B9-2211C22530D7}"/>
    <dgm:cxn modelId="{4684DCD6-0A3E-459B-94CA-31130BDA1DC9}" type="presOf" srcId="{8D84832E-208C-42F8-8A0A-59F7F5E02F34}" destId="{44235155-B997-48C7-A154-6D504A53C1C6}" srcOrd="0" destOrd="0" presId="urn:microsoft.com/office/officeart/2005/8/layout/chevron1"/>
    <dgm:cxn modelId="{F37649DF-FE37-4A5E-9A69-2E7214F2E781}" srcId="{3B8B685F-422B-4FBB-9913-A43D0F0985DB}" destId="{8D84832E-208C-42F8-8A0A-59F7F5E02F34}" srcOrd="0" destOrd="0" parTransId="{CF513D3E-C0AE-4B95-A8FB-5F8FCA6F8755}" sibTransId="{078F888E-7149-4D91-95AF-92F8FB1F25BF}"/>
    <dgm:cxn modelId="{1041759C-1472-41B0-AE01-A6C5A33C9B00}" type="presParOf" srcId="{4BB6029C-72A4-45A1-9D3F-8EA703FF9E63}" destId="{44235155-B997-48C7-A154-6D504A53C1C6}" srcOrd="0" destOrd="0" presId="urn:microsoft.com/office/officeart/2005/8/layout/chevron1"/>
    <dgm:cxn modelId="{BE415743-13DA-43D0-97E1-676948689D14}" type="presParOf" srcId="{4BB6029C-72A4-45A1-9D3F-8EA703FF9E63}" destId="{647B5F6E-3E4E-4AB9-A121-6045B797D79C}" srcOrd="1" destOrd="0" presId="urn:microsoft.com/office/officeart/2005/8/layout/chevron1"/>
    <dgm:cxn modelId="{4ACA4D34-F3AD-4738-9E9D-939E68B08983}" type="presParOf" srcId="{4BB6029C-72A4-45A1-9D3F-8EA703FF9E63}" destId="{8258A636-333F-4097-8763-DD60364545BC}" srcOrd="2" destOrd="0" presId="urn:microsoft.com/office/officeart/2005/8/layout/chevron1"/>
    <dgm:cxn modelId="{6AA1596A-7BF7-47F9-BEF4-F78FC1A734AC}" type="presParOf" srcId="{4BB6029C-72A4-45A1-9D3F-8EA703FF9E63}" destId="{8D89DCB6-FD37-4974-B1E7-FF4F9312A342}" srcOrd="3" destOrd="0" presId="urn:microsoft.com/office/officeart/2005/8/layout/chevron1"/>
    <dgm:cxn modelId="{1E226E1A-6854-4C7B-8A6C-A05DEE9F26B2}" type="presParOf" srcId="{4BB6029C-72A4-45A1-9D3F-8EA703FF9E63}" destId="{98C954C1-9E4D-4039-89FC-820A4335C1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8B685F-422B-4FBB-9913-A43D0F0985DB}" type="doc">
      <dgm:prSet loTypeId="urn:microsoft.com/office/officeart/2005/8/layout/chevron1" loCatId="process" qsTypeId="urn:microsoft.com/office/officeart/2005/8/quickstyle/simple1" qsCatId="simple" csTypeId="urn:microsoft.com/office/officeart/2005/8/colors/accent1_2" csCatId="accent1" phldr="1"/>
      <dgm:spPr/>
    </dgm:pt>
    <dgm:pt modelId="{8D84832E-208C-42F8-8A0A-59F7F5E02F34}">
      <dgm:prSet phldrT="[Text]"/>
      <dgm:spPr>
        <a:solidFill>
          <a:srgbClr val="325F6C"/>
        </a:solidFill>
      </dgm:spPr>
      <dgm:t>
        <a:bodyPr/>
        <a:lstStyle/>
        <a:p>
          <a:pPr rtl="0"/>
          <a:r>
            <a:rPr lang="en-US" dirty="0"/>
            <a:t>Evaluated the usability and functionality of IRMA.</a:t>
          </a:r>
          <a:r>
            <a:rPr lang="en-US" dirty="0">
              <a:latin typeface="Candara" panose="020E0502030303020204"/>
            </a:rPr>
            <a:t>  </a:t>
          </a:r>
          <a:endParaRPr lang="en-US" dirty="0"/>
        </a:p>
      </dgm:t>
    </dgm:pt>
    <dgm:pt modelId="{CF513D3E-C0AE-4B95-A8FB-5F8FCA6F8755}" type="parTrans" cxnId="{F37649DF-FE37-4A5E-9A69-2E7214F2E781}">
      <dgm:prSet/>
      <dgm:spPr/>
      <dgm:t>
        <a:bodyPr/>
        <a:lstStyle/>
        <a:p>
          <a:endParaRPr lang="en-US"/>
        </a:p>
      </dgm:t>
    </dgm:pt>
    <dgm:pt modelId="{078F888E-7149-4D91-95AF-92F8FB1F25BF}" type="sibTrans" cxnId="{F37649DF-FE37-4A5E-9A69-2E7214F2E781}">
      <dgm:prSet/>
      <dgm:spPr/>
      <dgm:t>
        <a:bodyPr/>
        <a:lstStyle/>
        <a:p>
          <a:endParaRPr lang="en-US"/>
        </a:p>
      </dgm:t>
    </dgm:pt>
    <dgm:pt modelId="{D37C9852-208A-4C99-AE45-644E27A31A9C}">
      <dgm:prSet phldrT="[Text]"/>
      <dgm:spPr>
        <a:solidFill>
          <a:srgbClr val="325F6C"/>
        </a:solidFill>
      </dgm:spPr>
      <dgm:t>
        <a:bodyPr/>
        <a:lstStyle/>
        <a:p>
          <a:r>
            <a:rPr lang="en-US" dirty="0"/>
            <a:t>Evaluated the intuitiveness and resources available on the SharePoint.</a:t>
          </a:r>
        </a:p>
      </dgm:t>
    </dgm:pt>
    <dgm:pt modelId="{784B0172-DACF-4BBE-A214-0613E6C8375C}" type="parTrans" cxnId="{66DE0628-B492-486B-869B-2381622BB5C2}">
      <dgm:prSet/>
      <dgm:spPr/>
      <dgm:t>
        <a:bodyPr/>
        <a:lstStyle/>
        <a:p>
          <a:endParaRPr lang="en-US"/>
        </a:p>
      </dgm:t>
    </dgm:pt>
    <dgm:pt modelId="{F31780EA-D13E-4703-8DAA-D8DD392DADF8}" type="sibTrans" cxnId="{66DE0628-B492-486B-869B-2381622BB5C2}">
      <dgm:prSet/>
      <dgm:spPr/>
      <dgm:t>
        <a:bodyPr/>
        <a:lstStyle/>
        <a:p>
          <a:endParaRPr lang="en-US"/>
        </a:p>
      </dgm:t>
    </dgm:pt>
    <dgm:pt modelId="{D10353CC-CCF7-4762-9874-E66835402D46}">
      <dgm:prSet phldrT="[Text]"/>
      <dgm:spPr>
        <a:solidFill>
          <a:srgbClr val="325F6C"/>
        </a:solidFill>
      </dgm:spPr>
      <dgm:t>
        <a:bodyPr/>
        <a:lstStyle/>
        <a:p>
          <a:pPr rtl="0"/>
          <a:r>
            <a:rPr lang="en-US" dirty="0"/>
            <a:t>Evaluated the usability and resources available on the Common Learning Portal.</a:t>
          </a:r>
          <a:r>
            <a:rPr lang="en-US" dirty="0">
              <a:latin typeface="Candara" panose="020E0502030303020204"/>
            </a:rPr>
            <a:t> </a:t>
          </a:r>
          <a:endParaRPr lang="en-US" dirty="0"/>
        </a:p>
      </dgm:t>
    </dgm:pt>
    <dgm:pt modelId="{95F54520-9456-4B81-9988-EDF93081D2D0}" type="parTrans" cxnId="{0874407A-A3A6-4B5C-96D2-70F1844D23F9}">
      <dgm:prSet/>
      <dgm:spPr/>
      <dgm:t>
        <a:bodyPr/>
        <a:lstStyle/>
        <a:p>
          <a:endParaRPr lang="en-US"/>
        </a:p>
      </dgm:t>
    </dgm:pt>
    <dgm:pt modelId="{627BD2C1-3698-4CAE-85B9-2211C22530D7}" type="sibTrans" cxnId="{0874407A-A3A6-4B5C-96D2-70F1844D23F9}">
      <dgm:prSet/>
      <dgm:spPr/>
      <dgm:t>
        <a:bodyPr/>
        <a:lstStyle/>
        <a:p>
          <a:endParaRPr lang="en-US"/>
        </a:p>
      </dgm:t>
    </dgm:pt>
    <dgm:pt modelId="{4BB6029C-72A4-45A1-9D3F-8EA703FF9E63}" type="pres">
      <dgm:prSet presAssocID="{3B8B685F-422B-4FBB-9913-A43D0F0985DB}" presName="Name0" presStyleCnt="0">
        <dgm:presLayoutVars>
          <dgm:dir/>
          <dgm:animLvl val="lvl"/>
          <dgm:resizeHandles val="exact"/>
        </dgm:presLayoutVars>
      </dgm:prSet>
      <dgm:spPr/>
    </dgm:pt>
    <dgm:pt modelId="{44235155-B997-48C7-A154-6D504A53C1C6}" type="pres">
      <dgm:prSet presAssocID="{8D84832E-208C-42F8-8A0A-59F7F5E02F34}" presName="parTxOnly" presStyleLbl="node1" presStyleIdx="0" presStyleCnt="3">
        <dgm:presLayoutVars>
          <dgm:chMax val="0"/>
          <dgm:chPref val="0"/>
          <dgm:bulletEnabled val="1"/>
        </dgm:presLayoutVars>
      </dgm:prSet>
      <dgm:spPr/>
    </dgm:pt>
    <dgm:pt modelId="{647B5F6E-3E4E-4AB9-A121-6045B797D79C}" type="pres">
      <dgm:prSet presAssocID="{078F888E-7149-4D91-95AF-92F8FB1F25BF}" presName="parTxOnlySpace" presStyleCnt="0"/>
      <dgm:spPr/>
    </dgm:pt>
    <dgm:pt modelId="{8258A636-333F-4097-8763-DD60364545BC}" type="pres">
      <dgm:prSet presAssocID="{D37C9852-208A-4C99-AE45-644E27A31A9C}" presName="parTxOnly" presStyleLbl="node1" presStyleIdx="1" presStyleCnt="3">
        <dgm:presLayoutVars>
          <dgm:chMax val="0"/>
          <dgm:chPref val="0"/>
          <dgm:bulletEnabled val="1"/>
        </dgm:presLayoutVars>
      </dgm:prSet>
      <dgm:spPr/>
    </dgm:pt>
    <dgm:pt modelId="{8D89DCB6-FD37-4974-B1E7-FF4F9312A342}" type="pres">
      <dgm:prSet presAssocID="{F31780EA-D13E-4703-8DAA-D8DD392DADF8}" presName="parTxOnlySpace" presStyleCnt="0"/>
      <dgm:spPr/>
    </dgm:pt>
    <dgm:pt modelId="{98C954C1-9E4D-4039-89FC-820A4335C11D}" type="pres">
      <dgm:prSet presAssocID="{D10353CC-CCF7-4762-9874-E66835402D46}" presName="parTxOnly" presStyleLbl="node1" presStyleIdx="2" presStyleCnt="3" custLinFactNeighborX="821" custLinFactNeighborY="-3196">
        <dgm:presLayoutVars>
          <dgm:chMax val="0"/>
          <dgm:chPref val="0"/>
          <dgm:bulletEnabled val="1"/>
        </dgm:presLayoutVars>
      </dgm:prSet>
      <dgm:spPr/>
    </dgm:pt>
  </dgm:ptLst>
  <dgm:cxnLst>
    <dgm:cxn modelId="{1E874C0C-841A-40D9-B75F-70DBA6DC89C0}" type="presOf" srcId="{D10353CC-CCF7-4762-9874-E66835402D46}" destId="{98C954C1-9E4D-4039-89FC-820A4335C11D}" srcOrd="0" destOrd="0" presId="urn:microsoft.com/office/officeart/2005/8/layout/chevron1"/>
    <dgm:cxn modelId="{66DE0628-B492-486B-869B-2381622BB5C2}" srcId="{3B8B685F-422B-4FBB-9913-A43D0F0985DB}" destId="{D37C9852-208A-4C99-AE45-644E27A31A9C}" srcOrd="1" destOrd="0" parTransId="{784B0172-DACF-4BBE-A214-0613E6C8375C}" sibTransId="{F31780EA-D13E-4703-8DAA-D8DD392DADF8}"/>
    <dgm:cxn modelId="{08710039-1BAF-452D-98CE-ADB329DEC60D}" type="presOf" srcId="{D37C9852-208A-4C99-AE45-644E27A31A9C}" destId="{8258A636-333F-4097-8763-DD60364545BC}" srcOrd="0" destOrd="0" presId="urn:microsoft.com/office/officeart/2005/8/layout/chevron1"/>
    <dgm:cxn modelId="{4A01A248-A8AE-4E27-B85B-0833A749BFEE}" type="presOf" srcId="{3B8B685F-422B-4FBB-9913-A43D0F0985DB}" destId="{4BB6029C-72A4-45A1-9D3F-8EA703FF9E63}" srcOrd="0" destOrd="0" presId="urn:microsoft.com/office/officeart/2005/8/layout/chevron1"/>
    <dgm:cxn modelId="{0874407A-A3A6-4B5C-96D2-70F1844D23F9}" srcId="{3B8B685F-422B-4FBB-9913-A43D0F0985DB}" destId="{D10353CC-CCF7-4762-9874-E66835402D46}" srcOrd="2" destOrd="0" parTransId="{95F54520-9456-4B81-9988-EDF93081D2D0}" sibTransId="{627BD2C1-3698-4CAE-85B9-2211C22530D7}"/>
    <dgm:cxn modelId="{4684DCD6-0A3E-459B-94CA-31130BDA1DC9}" type="presOf" srcId="{8D84832E-208C-42F8-8A0A-59F7F5E02F34}" destId="{44235155-B997-48C7-A154-6D504A53C1C6}" srcOrd="0" destOrd="0" presId="urn:microsoft.com/office/officeart/2005/8/layout/chevron1"/>
    <dgm:cxn modelId="{F37649DF-FE37-4A5E-9A69-2E7214F2E781}" srcId="{3B8B685F-422B-4FBB-9913-A43D0F0985DB}" destId="{8D84832E-208C-42F8-8A0A-59F7F5E02F34}" srcOrd="0" destOrd="0" parTransId="{CF513D3E-C0AE-4B95-A8FB-5F8FCA6F8755}" sibTransId="{078F888E-7149-4D91-95AF-92F8FB1F25BF}"/>
    <dgm:cxn modelId="{1041759C-1472-41B0-AE01-A6C5A33C9B00}" type="presParOf" srcId="{4BB6029C-72A4-45A1-9D3F-8EA703FF9E63}" destId="{44235155-B997-48C7-A154-6D504A53C1C6}" srcOrd="0" destOrd="0" presId="urn:microsoft.com/office/officeart/2005/8/layout/chevron1"/>
    <dgm:cxn modelId="{BE415743-13DA-43D0-97E1-676948689D14}" type="presParOf" srcId="{4BB6029C-72A4-45A1-9D3F-8EA703FF9E63}" destId="{647B5F6E-3E4E-4AB9-A121-6045B797D79C}" srcOrd="1" destOrd="0" presId="urn:microsoft.com/office/officeart/2005/8/layout/chevron1"/>
    <dgm:cxn modelId="{4ACA4D34-F3AD-4738-9E9D-939E68B08983}" type="presParOf" srcId="{4BB6029C-72A4-45A1-9D3F-8EA703FF9E63}" destId="{8258A636-333F-4097-8763-DD60364545BC}" srcOrd="2" destOrd="0" presId="urn:microsoft.com/office/officeart/2005/8/layout/chevron1"/>
    <dgm:cxn modelId="{6AA1596A-7BF7-47F9-BEF4-F78FC1A734AC}" type="presParOf" srcId="{4BB6029C-72A4-45A1-9D3F-8EA703FF9E63}" destId="{8D89DCB6-FD37-4974-B1E7-FF4F9312A342}" srcOrd="3" destOrd="0" presId="urn:microsoft.com/office/officeart/2005/8/layout/chevron1"/>
    <dgm:cxn modelId="{1E226E1A-6854-4C7B-8A6C-A05DEE9F26B2}" type="presParOf" srcId="{4BB6029C-72A4-45A1-9D3F-8EA703FF9E63}" destId="{98C954C1-9E4D-4039-89FC-820A4335C11D}"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4C339F-D7CF-4BE0-9472-E92025EE2DF2}" type="doc">
      <dgm:prSet loTypeId="urn:microsoft.com/office/officeart/2005/8/layout/radial6" loCatId="relationship" qsTypeId="urn:microsoft.com/office/officeart/2005/8/quickstyle/simple1" qsCatId="simple" csTypeId="urn:microsoft.com/office/officeart/2005/8/colors/accent2_2" csCatId="accent2" phldr="1"/>
      <dgm:spPr/>
      <dgm:t>
        <a:bodyPr/>
        <a:lstStyle/>
        <a:p>
          <a:endParaRPr lang="en-US"/>
        </a:p>
      </dgm:t>
    </dgm:pt>
    <dgm:pt modelId="{527EA1FA-43C1-42F5-A721-764980CF77A3}">
      <dgm:prSet phldrT="[Text]"/>
      <dgm:spPr/>
      <dgm:t>
        <a:bodyPr/>
        <a:lstStyle/>
        <a:p>
          <a:pPr rtl="0"/>
          <a:r>
            <a:rPr lang="en-US" b="1">
              <a:latin typeface="+mj-lt"/>
              <a:ea typeface="Verdana"/>
              <a:cs typeface="Helvetica"/>
            </a:rPr>
            <a:t>The VUStats team is at capacity</a:t>
          </a:r>
        </a:p>
      </dgm:t>
    </dgm:pt>
    <dgm:pt modelId="{1D373BB7-4A1C-47FE-84AB-C5253D05DAA3}" type="parTrans" cxnId="{E7A0871D-C77C-4FEF-88EC-04D37AABC092}">
      <dgm:prSet/>
      <dgm:spPr/>
      <dgm:t>
        <a:bodyPr/>
        <a:lstStyle/>
        <a:p>
          <a:endParaRPr lang="en-US"/>
        </a:p>
      </dgm:t>
    </dgm:pt>
    <dgm:pt modelId="{2D0CA9F1-CC0E-451A-AFA9-4560CB3E2EB0}" type="sibTrans" cxnId="{E7A0871D-C77C-4FEF-88EC-04D37AABC092}">
      <dgm:prSet/>
      <dgm:spPr/>
      <dgm:t>
        <a:bodyPr/>
        <a:lstStyle/>
        <a:p>
          <a:endParaRPr lang="en-US"/>
        </a:p>
      </dgm:t>
    </dgm:pt>
    <dgm:pt modelId="{BC5C4065-2BDD-4338-AB7B-E0C308C7140A}">
      <dgm:prSet phldrT="[Text]"/>
      <dgm:spPr/>
      <dgm:t>
        <a:bodyPr/>
        <a:lstStyle/>
        <a:p>
          <a:r>
            <a:rPr lang="en-US" b="1"/>
            <a:t>Time</a:t>
          </a:r>
        </a:p>
      </dgm:t>
    </dgm:pt>
    <dgm:pt modelId="{3DC21F88-F9A7-4FEE-9B62-F6F5EFF1F277}" type="parTrans" cxnId="{05C33763-57FB-4671-AB11-F67175DA824A}">
      <dgm:prSet/>
      <dgm:spPr/>
      <dgm:t>
        <a:bodyPr/>
        <a:lstStyle/>
        <a:p>
          <a:endParaRPr lang="en-US"/>
        </a:p>
      </dgm:t>
    </dgm:pt>
    <dgm:pt modelId="{C77BA30A-0276-40BD-80AA-71493BC4F7F3}" type="sibTrans" cxnId="{05C33763-57FB-4671-AB11-F67175DA824A}">
      <dgm:prSet/>
      <dgm:spPr/>
      <dgm:t>
        <a:bodyPr/>
        <a:lstStyle/>
        <a:p>
          <a:endParaRPr lang="en-US"/>
        </a:p>
      </dgm:t>
    </dgm:pt>
    <dgm:pt modelId="{13C3F10E-DBDA-4A44-84EF-8B2EF98CF18F}">
      <dgm:prSet phldrT="[Text]"/>
      <dgm:spPr/>
      <dgm:t>
        <a:bodyPr/>
        <a:lstStyle/>
        <a:p>
          <a:r>
            <a:rPr lang="en-US" b="1"/>
            <a:t>Backlog of projects</a:t>
          </a:r>
        </a:p>
      </dgm:t>
    </dgm:pt>
    <dgm:pt modelId="{0D5B593D-AB98-4CCB-9394-12DF847146E0}" type="parTrans" cxnId="{D68ECB40-292E-4678-9B7F-90769E8C157A}">
      <dgm:prSet/>
      <dgm:spPr/>
      <dgm:t>
        <a:bodyPr/>
        <a:lstStyle/>
        <a:p>
          <a:endParaRPr lang="en-US"/>
        </a:p>
      </dgm:t>
    </dgm:pt>
    <dgm:pt modelId="{1E66B30F-E644-48A5-943F-3EF879CBA626}" type="sibTrans" cxnId="{D68ECB40-292E-4678-9B7F-90769E8C157A}">
      <dgm:prSet/>
      <dgm:spPr/>
      <dgm:t>
        <a:bodyPr/>
        <a:lstStyle/>
        <a:p>
          <a:endParaRPr lang="en-US"/>
        </a:p>
      </dgm:t>
    </dgm:pt>
    <dgm:pt modelId="{BAAC02E2-A63A-4956-A0BF-4C9C205FA23F}">
      <dgm:prSet phldrT="[Text]"/>
      <dgm:spPr/>
      <dgm:t>
        <a:bodyPr/>
        <a:lstStyle/>
        <a:p>
          <a:r>
            <a:rPr lang="en-US" b="1"/>
            <a:t>Flow of requests</a:t>
          </a:r>
        </a:p>
      </dgm:t>
    </dgm:pt>
    <dgm:pt modelId="{ED8A0644-78F6-4E53-A492-A111D1DB0F8B}" type="parTrans" cxnId="{B5D6D71E-3079-4B9B-8067-023D65E2456B}">
      <dgm:prSet/>
      <dgm:spPr/>
      <dgm:t>
        <a:bodyPr/>
        <a:lstStyle/>
        <a:p>
          <a:endParaRPr lang="en-US"/>
        </a:p>
      </dgm:t>
    </dgm:pt>
    <dgm:pt modelId="{E44E0DA2-85EF-4298-BCB2-A76991C63602}" type="sibTrans" cxnId="{B5D6D71E-3079-4B9B-8067-023D65E2456B}">
      <dgm:prSet/>
      <dgm:spPr/>
      <dgm:t>
        <a:bodyPr/>
        <a:lstStyle/>
        <a:p>
          <a:endParaRPr lang="en-US"/>
        </a:p>
      </dgm:t>
    </dgm:pt>
    <dgm:pt modelId="{B8361F2A-B336-492D-AF4E-213E71F6CAEF}">
      <dgm:prSet phldrT="[Text]"/>
      <dgm:spPr/>
      <dgm:t>
        <a:bodyPr/>
        <a:lstStyle/>
        <a:p>
          <a:r>
            <a:rPr lang="en-US" b="1"/>
            <a:t>New Projects</a:t>
          </a:r>
        </a:p>
      </dgm:t>
    </dgm:pt>
    <dgm:pt modelId="{341D8FC3-BADB-47A4-91C6-B2D5D7C582E0}" type="parTrans" cxnId="{81B827CF-FAA2-442F-BEFD-43C95E8DD2FF}">
      <dgm:prSet/>
      <dgm:spPr/>
      <dgm:t>
        <a:bodyPr/>
        <a:lstStyle/>
        <a:p>
          <a:endParaRPr lang="en-US"/>
        </a:p>
      </dgm:t>
    </dgm:pt>
    <dgm:pt modelId="{4E495D6F-EBA7-4B8C-BC64-8CD8713EB0B2}" type="sibTrans" cxnId="{81B827CF-FAA2-442F-BEFD-43C95E8DD2FF}">
      <dgm:prSet/>
      <dgm:spPr/>
      <dgm:t>
        <a:bodyPr/>
        <a:lstStyle/>
        <a:p>
          <a:endParaRPr lang="en-US"/>
        </a:p>
      </dgm:t>
    </dgm:pt>
    <dgm:pt modelId="{A0096E76-2727-4B46-B74B-83E416F862C1}" type="pres">
      <dgm:prSet presAssocID="{604C339F-D7CF-4BE0-9472-E92025EE2DF2}" presName="Name0" presStyleCnt="0">
        <dgm:presLayoutVars>
          <dgm:chMax val="1"/>
          <dgm:dir/>
          <dgm:animLvl val="ctr"/>
          <dgm:resizeHandles val="exact"/>
        </dgm:presLayoutVars>
      </dgm:prSet>
      <dgm:spPr/>
    </dgm:pt>
    <dgm:pt modelId="{17421FBE-8400-48D9-870B-190B34DD0680}" type="pres">
      <dgm:prSet presAssocID="{527EA1FA-43C1-42F5-A721-764980CF77A3}" presName="centerShape" presStyleLbl="node0" presStyleIdx="0" presStyleCnt="1"/>
      <dgm:spPr/>
    </dgm:pt>
    <dgm:pt modelId="{DF36355E-2242-406F-9594-18DCFB7F7D40}" type="pres">
      <dgm:prSet presAssocID="{BC5C4065-2BDD-4338-AB7B-E0C308C7140A}" presName="node" presStyleLbl="node1" presStyleIdx="0" presStyleCnt="4">
        <dgm:presLayoutVars>
          <dgm:bulletEnabled val="1"/>
        </dgm:presLayoutVars>
      </dgm:prSet>
      <dgm:spPr/>
    </dgm:pt>
    <dgm:pt modelId="{4F27843B-7B63-44E3-804A-ED00A68F97F0}" type="pres">
      <dgm:prSet presAssocID="{BC5C4065-2BDD-4338-AB7B-E0C308C7140A}" presName="dummy" presStyleCnt="0"/>
      <dgm:spPr/>
    </dgm:pt>
    <dgm:pt modelId="{6E99F813-242D-47AE-98C0-08B65E633120}" type="pres">
      <dgm:prSet presAssocID="{C77BA30A-0276-40BD-80AA-71493BC4F7F3}" presName="sibTrans" presStyleLbl="sibTrans2D1" presStyleIdx="0" presStyleCnt="4"/>
      <dgm:spPr/>
    </dgm:pt>
    <dgm:pt modelId="{4C64876F-6DFF-4B73-81BD-16BFBDD343B5}" type="pres">
      <dgm:prSet presAssocID="{13C3F10E-DBDA-4A44-84EF-8B2EF98CF18F}" presName="node" presStyleLbl="node1" presStyleIdx="1" presStyleCnt="4">
        <dgm:presLayoutVars>
          <dgm:bulletEnabled val="1"/>
        </dgm:presLayoutVars>
      </dgm:prSet>
      <dgm:spPr/>
    </dgm:pt>
    <dgm:pt modelId="{73E3E66D-F4A6-40E7-B101-8ED146B2D7C8}" type="pres">
      <dgm:prSet presAssocID="{13C3F10E-DBDA-4A44-84EF-8B2EF98CF18F}" presName="dummy" presStyleCnt="0"/>
      <dgm:spPr/>
    </dgm:pt>
    <dgm:pt modelId="{3F88120A-36DB-485C-AFF6-360D7F169FBC}" type="pres">
      <dgm:prSet presAssocID="{1E66B30F-E644-48A5-943F-3EF879CBA626}" presName="sibTrans" presStyleLbl="sibTrans2D1" presStyleIdx="1" presStyleCnt="4"/>
      <dgm:spPr/>
    </dgm:pt>
    <dgm:pt modelId="{B88E9894-C8C7-43C0-901F-CC56299D9C4B}" type="pres">
      <dgm:prSet presAssocID="{BAAC02E2-A63A-4956-A0BF-4C9C205FA23F}" presName="node" presStyleLbl="node1" presStyleIdx="2" presStyleCnt="4">
        <dgm:presLayoutVars>
          <dgm:bulletEnabled val="1"/>
        </dgm:presLayoutVars>
      </dgm:prSet>
      <dgm:spPr/>
    </dgm:pt>
    <dgm:pt modelId="{E60DD14A-4F93-4254-997A-CA1A2CFF8967}" type="pres">
      <dgm:prSet presAssocID="{BAAC02E2-A63A-4956-A0BF-4C9C205FA23F}" presName="dummy" presStyleCnt="0"/>
      <dgm:spPr/>
    </dgm:pt>
    <dgm:pt modelId="{B855B71B-3DB9-43D4-BC4C-647F65AC9B8C}" type="pres">
      <dgm:prSet presAssocID="{E44E0DA2-85EF-4298-BCB2-A76991C63602}" presName="sibTrans" presStyleLbl="sibTrans2D1" presStyleIdx="2" presStyleCnt="4"/>
      <dgm:spPr/>
    </dgm:pt>
    <dgm:pt modelId="{D8253E6D-787A-4480-BB6B-991B41A0652A}" type="pres">
      <dgm:prSet presAssocID="{B8361F2A-B336-492D-AF4E-213E71F6CAEF}" presName="node" presStyleLbl="node1" presStyleIdx="3" presStyleCnt="4">
        <dgm:presLayoutVars>
          <dgm:bulletEnabled val="1"/>
        </dgm:presLayoutVars>
      </dgm:prSet>
      <dgm:spPr/>
    </dgm:pt>
    <dgm:pt modelId="{CD3FBDA3-93B4-42BA-B500-4257990BA0D1}" type="pres">
      <dgm:prSet presAssocID="{B8361F2A-B336-492D-AF4E-213E71F6CAEF}" presName="dummy" presStyleCnt="0"/>
      <dgm:spPr/>
    </dgm:pt>
    <dgm:pt modelId="{7D6EF5A2-9E67-487C-8C9C-ACB9E4048E41}" type="pres">
      <dgm:prSet presAssocID="{4E495D6F-EBA7-4B8C-BC64-8CD8713EB0B2}" presName="sibTrans" presStyleLbl="sibTrans2D1" presStyleIdx="3" presStyleCnt="4"/>
      <dgm:spPr/>
    </dgm:pt>
  </dgm:ptLst>
  <dgm:cxnLst>
    <dgm:cxn modelId="{D754E303-4924-47F0-8929-03B1C063485D}" type="presOf" srcId="{B8361F2A-B336-492D-AF4E-213E71F6CAEF}" destId="{D8253E6D-787A-4480-BB6B-991B41A0652A}" srcOrd="0" destOrd="0" presId="urn:microsoft.com/office/officeart/2005/8/layout/radial6"/>
    <dgm:cxn modelId="{E7A0871D-C77C-4FEF-88EC-04D37AABC092}" srcId="{604C339F-D7CF-4BE0-9472-E92025EE2DF2}" destId="{527EA1FA-43C1-42F5-A721-764980CF77A3}" srcOrd="0" destOrd="0" parTransId="{1D373BB7-4A1C-47FE-84AB-C5253D05DAA3}" sibTransId="{2D0CA9F1-CC0E-451A-AFA9-4560CB3E2EB0}"/>
    <dgm:cxn modelId="{B5D6D71E-3079-4B9B-8067-023D65E2456B}" srcId="{527EA1FA-43C1-42F5-A721-764980CF77A3}" destId="{BAAC02E2-A63A-4956-A0BF-4C9C205FA23F}" srcOrd="2" destOrd="0" parTransId="{ED8A0644-78F6-4E53-A492-A111D1DB0F8B}" sibTransId="{E44E0DA2-85EF-4298-BCB2-A76991C63602}"/>
    <dgm:cxn modelId="{B6291829-236E-465E-9F93-9E2498C43975}" type="presOf" srcId="{BC5C4065-2BDD-4338-AB7B-E0C308C7140A}" destId="{DF36355E-2242-406F-9594-18DCFB7F7D40}" srcOrd="0" destOrd="0" presId="urn:microsoft.com/office/officeart/2005/8/layout/radial6"/>
    <dgm:cxn modelId="{47CFDA29-395B-44C2-A74C-07A9D5049DFF}" type="presOf" srcId="{E44E0DA2-85EF-4298-BCB2-A76991C63602}" destId="{B855B71B-3DB9-43D4-BC4C-647F65AC9B8C}" srcOrd="0" destOrd="0" presId="urn:microsoft.com/office/officeart/2005/8/layout/radial6"/>
    <dgm:cxn modelId="{12CD1A39-77AC-49F2-83D4-CCE022768761}" type="presOf" srcId="{527EA1FA-43C1-42F5-A721-764980CF77A3}" destId="{17421FBE-8400-48D9-870B-190B34DD0680}" srcOrd="0" destOrd="0" presId="urn:microsoft.com/office/officeart/2005/8/layout/radial6"/>
    <dgm:cxn modelId="{D68ECB40-292E-4678-9B7F-90769E8C157A}" srcId="{527EA1FA-43C1-42F5-A721-764980CF77A3}" destId="{13C3F10E-DBDA-4A44-84EF-8B2EF98CF18F}" srcOrd="1" destOrd="0" parTransId="{0D5B593D-AB98-4CCB-9394-12DF847146E0}" sibTransId="{1E66B30F-E644-48A5-943F-3EF879CBA626}"/>
    <dgm:cxn modelId="{05C33763-57FB-4671-AB11-F67175DA824A}" srcId="{527EA1FA-43C1-42F5-A721-764980CF77A3}" destId="{BC5C4065-2BDD-4338-AB7B-E0C308C7140A}" srcOrd="0" destOrd="0" parTransId="{3DC21F88-F9A7-4FEE-9B62-F6F5EFF1F277}" sibTransId="{C77BA30A-0276-40BD-80AA-71493BC4F7F3}"/>
    <dgm:cxn modelId="{F241E74D-C272-4834-A3AD-941B72189F81}" type="presOf" srcId="{C77BA30A-0276-40BD-80AA-71493BC4F7F3}" destId="{6E99F813-242D-47AE-98C0-08B65E633120}" srcOrd="0" destOrd="0" presId="urn:microsoft.com/office/officeart/2005/8/layout/radial6"/>
    <dgm:cxn modelId="{894F7373-6FB6-48DA-8AFD-DA6B0405E56E}" type="presOf" srcId="{1E66B30F-E644-48A5-943F-3EF879CBA626}" destId="{3F88120A-36DB-485C-AFF6-360D7F169FBC}" srcOrd="0" destOrd="0" presId="urn:microsoft.com/office/officeart/2005/8/layout/radial6"/>
    <dgm:cxn modelId="{B78B0E8F-1347-4CAF-B28E-DB9A8C46F1CA}" type="presOf" srcId="{13C3F10E-DBDA-4A44-84EF-8B2EF98CF18F}" destId="{4C64876F-6DFF-4B73-81BD-16BFBDD343B5}" srcOrd="0" destOrd="0" presId="urn:microsoft.com/office/officeart/2005/8/layout/radial6"/>
    <dgm:cxn modelId="{81B827CF-FAA2-442F-BEFD-43C95E8DD2FF}" srcId="{527EA1FA-43C1-42F5-A721-764980CF77A3}" destId="{B8361F2A-B336-492D-AF4E-213E71F6CAEF}" srcOrd="3" destOrd="0" parTransId="{341D8FC3-BADB-47A4-91C6-B2D5D7C582E0}" sibTransId="{4E495D6F-EBA7-4B8C-BC64-8CD8713EB0B2}"/>
    <dgm:cxn modelId="{5DBC67DC-DFB2-44AE-913C-87FB3BDA1E49}" type="presOf" srcId="{4E495D6F-EBA7-4B8C-BC64-8CD8713EB0B2}" destId="{7D6EF5A2-9E67-487C-8C9C-ACB9E4048E41}" srcOrd="0" destOrd="0" presId="urn:microsoft.com/office/officeart/2005/8/layout/radial6"/>
    <dgm:cxn modelId="{A46A39E9-C209-4A2F-ACFA-B580C63956D5}" type="presOf" srcId="{604C339F-D7CF-4BE0-9472-E92025EE2DF2}" destId="{A0096E76-2727-4B46-B74B-83E416F862C1}" srcOrd="0" destOrd="0" presId="urn:microsoft.com/office/officeart/2005/8/layout/radial6"/>
    <dgm:cxn modelId="{71C430EF-2A8C-4DD7-8144-44396BEE706D}" type="presOf" srcId="{BAAC02E2-A63A-4956-A0BF-4C9C205FA23F}" destId="{B88E9894-C8C7-43C0-901F-CC56299D9C4B}" srcOrd="0" destOrd="0" presId="urn:microsoft.com/office/officeart/2005/8/layout/radial6"/>
    <dgm:cxn modelId="{EAF4C514-3589-4FCC-92F1-56573F72D6A9}" type="presParOf" srcId="{A0096E76-2727-4B46-B74B-83E416F862C1}" destId="{17421FBE-8400-48D9-870B-190B34DD0680}" srcOrd="0" destOrd="0" presId="urn:microsoft.com/office/officeart/2005/8/layout/radial6"/>
    <dgm:cxn modelId="{FDA9B031-C331-4A74-A391-86FA835BC11B}" type="presParOf" srcId="{A0096E76-2727-4B46-B74B-83E416F862C1}" destId="{DF36355E-2242-406F-9594-18DCFB7F7D40}" srcOrd="1" destOrd="0" presId="urn:microsoft.com/office/officeart/2005/8/layout/radial6"/>
    <dgm:cxn modelId="{4CC5D989-D60A-407C-B930-1E3A07B0DB8C}" type="presParOf" srcId="{A0096E76-2727-4B46-B74B-83E416F862C1}" destId="{4F27843B-7B63-44E3-804A-ED00A68F97F0}" srcOrd="2" destOrd="0" presId="urn:microsoft.com/office/officeart/2005/8/layout/radial6"/>
    <dgm:cxn modelId="{330B62DD-F084-4731-852A-C4EE9E0F318F}" type="presParOf" srcId="{A0096E76-2727-4B46-B74B-83E416F862C1}" destId="{6E99F813-242D-47AE-98C0-08B65E633120}" srcOrd="3" destOrd="0" presId="urn:microsoft.com/office/officeart/2005/8/layout/radial6"/>
    <dgm:cxn modelId="{FB0AFDC6-F8E0-484A-A13E-2A0912D810F1}" type="presParOf" srcId="{A0096E76-2727-4B46-B74B-83E416F862C1}" destId="{4C64876F-6DFF-4B73-81BD-16BFBDD343B5}" srcOrd="4" destOrd="0" presId="urn:microsoft.com/office/officeart/2005/8/layout/radial6"/>
    <dgm:cxn modelId="{29893CD8-F8A8-4C01-BC19-0946184B2089}" type="presParOf" srcId="{A0096E76-2727-4B46-B74B-83E416F862C1}" destId="{73E3E66D-F4A6-40E7-B101-8ED146B2D7C8}" srcOrd="5" destOrd="0" presId="urn:microsoft.com/office/officeart/2005/8/layout/radial6"/>
    <dgm:cxn modelId="{31447975-7372-49DB-9393-504B5E18A29C}" type="presParOf" srcId="{A0096E76-2727-4B46-B74B-83E416F862C1}" destId="{3F88120A-36DB-485C-AFF6-360D7F169FBC}" srcOrd="6" destOrd="0" presId="urn:microsoft.com/office/officeart/2005/8/layout/radial6"/>
    <dgm:cxn modelId="{1C392D9C-4263-499B-911C-F6855C101738}" type="presParOf" srcId="{A0096E76-2727-4B46-B74B-83E416F862C1}" destId="{B88E9894-C8C7-43C0-901F-CC56299D9C4B}" srcOrd="7" destOrd="0" presId="urn:microsoft.com/office/officeart/2005/8/layout/radial6"/>
    <dgm:cxn modelId="{F928A161-5BB3-40A8-8B56-BDD1A60CB10D}" type="presParOf" srcId="{A0096E76-2727-4B46-B74B-83E416F862C1}" destId="{E60DD14A-4F93-4254-997A-CA1A2CFF8967}" srcOrd="8" destOrd="0" presId="urn:microsoft.com/office/officeart/2005/8/layout/radial6"/>
    <dgm:cxn modelId="{AF4BDAB4-4BAB-49D7-BB8B-693328602680}" type="presParOf" srcId="{A0096E76-2727-4B46-B74B-83E416F862C1}" destId="{B855B71B-3DB9-43D4-BC4C-647F65AC9B8C}" srcOrd="9" destOrd="0" presId="urn:microsoft.com/office/officeart/2005/8/layout/radial6"/>
    <dgm:cxn modelId="{3252F7BB-B498-4DD2-BE5E-3CCA84B8B64A}" type="presParOf" srcId="{A0096E76-2727-4B46-B74B-83E416F862C1}" destId="{D8253E6D-787A-4480-BB6B-991B41A0652A}" srcOrd="10" destOrd="0" presId="urn:microsoft.com/office/officeart/2005/8/layout/radial6"/>
    <dgm:cxn modelId="{E92C4AE2-9425-48FF-8BFB-38C176535DBE}" type="presParOf" srcId="{A0096E76-2727-4B46-B74B-83E416F862C1}" destId="{CD3FBDA3-93B4-42BA-B500-4257990BA0D1}" srcOrd="11" destOrd="0" presId="urn:microsoft.com/office/officeart/2005/8/layout/radial6"/>
    <dgm:cxn modelId="{7F478925-4787-4C85-AB65-7B2229250DBA}" type="presParOf" srcId="{A0096E76-2727-4B46-B74B-83E416F862C1}" destId="{7D6EF5A2-9E67-487C-8C9C-ACB9E4048E41}"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E2BF7A-3FC5-4C60-BFCF-22C45306DB3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5623E98-B25A-4950-A542-0EA5DEAE2866}">
      <dgm:prSet phldrT="[Text]" custT="1"/>
      <dgm:spPr>
        <a:solidFill>
          <a:srgbClr val="325F6C"/>
        </a:solidFill>
        <a:ln>
          <a:solidFill>
            <a:srgbClr val="325F6C"/>
          </a:solidFill>
        </a:ln>
      </dgm:spPr>
      <dgm:t>
        <a:bodyPr/>
        <a:lstStyle/>
        <a:p>
          <a:r>
            <a:rPr lang="en-US" sz="2600" b="1"/>
            <a:t>Data collection and operations</a:t>
          </a:r>
        </a:p>
      </dgm:t>
    </dgm:pt>
    <dgm:pt modelId="{78660DFD-CF5C-4A04-A85F-E7C923BB85FC}" type="parTrans" cxnId="{E583CFDB-936B-4413-AD80-304A63930751}">
      <dgm:prSet/>
      <dgm:spPr/>
      <dgm:t>
        <a:bodyPr/>
        <a:lstStyle/>
        <a:p>
          <a:endParaRPr lang="en-US"/>
        </a:p>
      </dgm:t>
    </dgm:pt>
    <dgm:pt modelId="{1339895C-FCFF-412B-A8CE-2BEE415CE862}" type="sibTrans" cxnId="{E583CFDB-936B-4413-AD80-304A63930751}">
      <dgm:prSet/>
      <dgm:spPr/>
      <dgm:t>
        <a:bodyPr/>
        <a:lstStyle/>
        <a:p>
          <a:endParaRPr lang="en-US"/>
        </a:p>
      </dgm:t>
    </dgm:pt>
    <dgm:pt modelId="{71B87E3E-C6D7-415C-BB25-4EEDD3A6032C}">
      <dgm:prSet phldrT="[Text]" custT="1"/>
      <dgm:spPr/>
      <dgm:t>
        <a:bodyPr/>
        <a:lstStyle/>
        <a:p>
          <a:pPr indent="0" algn="l">
            <a:lnSpc>
              <a:spcPct val="100000"/>
            </a:lnSpc>
            <a:buNone/>
          </a:pPr>
          <a:r>
            <a:rPr lang="en-US" sz="2100"/>
            <a:t>Can parks collect and report data easily and accurately?</a:t>
          </a:r>
        </a:p>
      </dgm:t>
    </dgm:pt>
    <dgm:pt modelId="{BA454F30-6ACB-4B66-9B8F-53E1F79E4C25}" type="parTrans" cxnId="{3DF3989B-58A1-467D-8D61-4C42ADB5922D}">
      <dgm:prSet/>
      <dgm:spPr/>
      <dgm:t>
        <a:bodyPr/>
        <a:lstStyle/>
        <a:p>
          <a:endParaRPr lang="en-US"/>
        </a:p>
      </dgm:t>
    </dgm:pt>
    <dgm:pt modelId="{A0EE827B-B513-4F3B-88EC-6FE9AA966645}" type="sibTrans" cxnId="{3DF3989B-58A1-467D-8D61-4C42ADB5922D}">
      <dgm:prSet/>
      <dgm:spPr/>
      <dgm:t>
        <a:bodyPr/>
        <a:lstStyle/>
        <a:p>
          <a:endParaRPr lang="en-US"/>
        </a:p>
      </dgm:t>
    </dgm:pt>
    <dgm:pt modelId="{DF936D5D-A27C-4EA3-BD53-6A580A24A905}">
      <dgm:prSet phldrT="[Text]" custT="1"/>
      <dgm:spPr>
        <a:solidFill>
          <a:srgbClr val="325F6C"/>
        </a:solidFill>
        <a:ln>
          <a:solidFill>
            <a:srgbClr val="325F6C"/>
          </a:solidFill>
        </a:ln>
      </dgm:spPr>
      <dgm:t>
        <a:bodyPr/>
        <a:lstStyle/>
        <a:p>
          <a:r>
            <a:rPr lang="en-US" sz="2600" b="1"/>
            <a:t>Quality of data</a:t>
          </a:r>
        </a:p>
      </dgm:t>
    </dgm:pt>
    <dgm:pt modelId="{7E5DD225-44DF-4A8F-A4BE-FDAE77062674}" type="parTrans" cxnId="{C5534897-B37F-4948-AED9-7029ADE3FCFA}">
      <dgm:prSet/>
      <dgm:spPr/>
      <dgm:t>
        <a:bodyPr/>
        <a:lstStyle/>
        <a:p>
          <a:endParaRPr lang="en-US"/>
        </a:p>
      </dgm:t>
    </dgm:pt>
    <dgm:pt modelId="{02FFC15B-1CAC-430C-B9AB-0CCA234B3D0E}" type="sibTrans" cxnId="{C5534897-B37F-4948-AED9-7029ADE3FCFA}">
      <dgm:prSet/>
      <dgm:spPr/>
      <dgm:t>
        <a:bodyPr/>
        <a:lstStyle/>
        <a:p>
          <a:endParaRPr lang="en-US"/>
        </a:p>
      </dgm:t>
    </dgm:pt>
    <dgm:pt modelId="{9552416E-B5A4-4AC7-90ED-839465282A67}">
      <dgm:prSet phldrT="[Text]" custT="1"/>
      <dgm:spPr/>
      <dgm:t>
        <a:bodyPr/>
        <a:lstStyle/>
        <a:p>
          <a:pPr marL="285750" lvl="1" indent="0" algn="l" defTabSz="1244600">
            <a:lnSpc>
              <a:spcPct val="100000"/>
            </a:lnSpc>
            <a:spcBef>
              <a:spcPct val="0"/>
            </a:spcBef>
            <a:spcAft>
              <a:spcPct val="15000"/>
            </a:spcAft>
            <a:buNone/>
          </a:pPr>
          <a:r>
            <a:rPr lang="en-US" sz="2100" kern="1200">
              <a:solidFill>
                <a:prstClr val="black">
                  <a:hueOff val="0"/>
                  <a:satOff val="0"/>
                  <a:lumOff val="0"/>
                  <a:alphaOff val="0"/>
                </a:prstClr>
              </a:solidFill>
              <a:latin typeface="Frutiger LT Std 45 Light"/>
              <a:ea typeface="+mn-ea"/>
              <a:cs typeface="+mn-cs"/>
            </a:rPr>
            <a:t>Is the methodology accurate and is the equipment reliable?</a:t>
          </a:r>
        </a:p>
      </dgm:t>
    </dgm:pt>
    <dgm:pt modelId="{9F62D876-C648-4BF5-BD16-ED739213F8F4}" type="parTrans" cxnId="{4DCA41D9-EF64-4967-96C9-F7B521E82415}">
      <dgm:prSet/>
      <dgm:spPr/>
      <dgm:t>
        <a:bodyPr/>
        <a:lstStyle/>
        <a:p>
          <a:endParaRPr lang="en-US"/>
        </a:p>
      </dgm:t>
    </dgm:pt>
    <dgm:pt modelId="{8BB6773B-6F39-421D-8A25-C16EC04F7FB1}" type="sibTrans" cxnId="{4DCA41D9-EF64-4967-96C9-F7B521E82415}">
      <dgm:prSet/>
      <dgm:spPr/>
      <dgm:t>
        <a:bodyPr/>
        <a:lstStyle/>
        <a:p>
          <a:endParaRPr lang="en-US"/>
        </a:p>
      </dgm:t>
    </dgm:pt>
    <dgm:pt modelId="{279B3FA4-11E6-4B57-9492-AD895E1CD50F}">
      <dgm:prSet phldrT="[Text]" custT="1"/>
      <dgm:spPr>
        <a:solidFill>
          <a:srgbClr val="325F6C"/>
        </a:solidFill>
        <a:ln>
          <a:solidFill>
            <a:srgbClr val="325F6C"/>
          </a:solidFill>
        </a:ln>
      </dgm:spPr>
      <dgm:t>
        <a:bodyPr/>
        <a:lstStyle/>
        <a:p>
          <a:r>
            <a:rPr lang="en-US" sz="2600" b="1"/>
            <a:t>Data utilization in decision-making </a:t>
          </a:r>
        </a:p>
      </dgm:t>
    </dgm:pt>
    <dgm:pt modelId="{15BFE22A-F022-437D-ACF4-05C364773879}" type="parTrans" cxnId="{F025B9C2-F659-4ED3-A89C-5E29CD4B02FB}">
      <dgm:prSet/>
      <dgm:spPr/>
      <dgm:t>
        <a:bodyPr/>
        <a:lstStyle/>
        <a:p>
          <a:endParaRPr lang="en-US"/>
        </a:p>
      </dgm:t>
    </dgm:pt>
    <dgm:pt modelId="{B8B791B2-5B1D-4478-9A28-1FFA6B988C6F}" type="sibTrans" cxnId="{F025B9C2-F659-4ED3-A89C-5E29CD4B02FB}">
      <dgm:prSet/>
      <dgm:spPr/>
      <dgm:t>
        <a:bodyPr/>
        <a:lstStyle/>
        <a:p>
          <a:endParaRPr lang="en-US"/>
        </a:p>
      </dgm:t>
    </dgm:pt>
    <dgm:pt modelId="{8263F4A6-98C9-469C-8243-3DBEF448A0A2}">
      <dgm:prSet phldrT="[Text]" custT="1"/>
      <dgm:spPr/>
      <dgm:t>
        <a:bodyPr/>
        <a:lstStyle/>
        <a:p>
          <a:pPr indent="0" algn="l">
            <a:lnSpc>
              <a:spcPct val="100000"/>
            </a:lnSpc>
            <a:buNone/>
          </a:pPr>
          <a:r>
            <a:rPr lang="en-US" sz="2100"/>
            <a:t>Is the data suitable for end users and can it be used for decision-making?</a:t>
          </a:r>
        </a:p>
      </dgm:t>
    </dgm:pt>
    <dgm:pt modelId="{D35A30A3-237F-4197-8CB6-59ADE1EBB8FA}" type="parTrans" cxnId="{5CE4AB3D-724B-4A26-90D9-87AD3B64B335}">
      <dgm:prSet/>
      <dgm:spPr/>
      <dgm:t>
        <a:bodyPr/>
        <a:lstStyle/>
        <a:p>
          <a:endParaRPr lang="en-US"/>
        </a:p>
      </dgm:t>
    </dgm:pt>
    <dgm:pt modelId="{9D5A0061-6983-405C-8130-716ADBD8A53D}" type="sibTrans" cxnId="{5CE4AB3D-724B-4A26-90D9-87AD3B64B335}">
      <dgm:prSet/>
      <dgm:spPr/>
      <dgm:t>
        <a:bodyPr/>
        <a:lstStyle/>
        <a:p>
          <a:endParaRPr lang="en-US"/>
        </a:p>
      </dgm:t>
    </dgm:pt>
    <dgm:pt modelId="{72CAC2FE-91AC-4DB2-B2DE-FB56D5F20580}" type="pres">
      <dgm:prSet presAssocID="{FDE2BF7A-3FC5-4C60-BFCF-22C45306DB31}" presName="Name0" presStyleCnt="0">
        <dgm:presLayoutVars>
          <dgm:dir/>
          <dgm:animLvl val="lvl"/>
          <dgm:resizeHandles val="exact"/>
        </dgm:presLayoutVars>
      </dgm:prSet>
      <dgm:spPr/>
    </dgm:pt>
    <dgm:pt modelId="{0881A9D9-3197-487C-8412-57454336660C}" type="pres">
      <dgm:prSet presAssocID="{15623E98-B25A-4950-A542-0EA5DEAE2866}" presName="composite" presStyleCnt="0"/>
      <dgm:spPr/>
    </dgm:pt>
    <dgm:pt modelId="{29FB8FC9-3903-4111-9F85-20037B3161AA}" type="pres">
      <dgm:prSet presAssocID="{15623E98-B25A-4950-A542-0EA5DEAE2866}" presName="parTx" presStyleLbl="alignNode1" presStyleIdx="0" presStyleCnt="3">
        <dgm:presLayoutVars>
          <dgm:chMax val="0"/>
          <dgm:chPref val="0"/>
          <dgm:bulletEnabled val="1"/>
        </dgm:presLayoutVars>
      </dgm:prSet>
      <dgm:spPr/>
    </dgm:pt>
    <dgm:pt modelId="{E3CBFE57-B7F5-4725-8F18-6BC563B44879}" type="pres">
      <dgm:prSet presAssocID="{15623E98-B25A-4950-A542-0EA5DEAE2866}" presName="desTx" presStyleLbl="alignAccFollowNode1" presStyleIdx="0" presStyleCnt="3" custScaleY="100000">
        <dgm:presLayoutVars>
          <dgm:bulletEnabled val="1"/>
        </dgm:presLayoutVars>
      </dgm:prSet>
      <dgm:spPr/>
    </dgm:pt>
    <dgm:pt modelId="{6E4C98E1-8E73-4B40-B67C-D7C3FAAF3916}" type="pres">
      <dgm:prSet presAssocID="{1339895C-FCFF-412B-A8CE-2BEE415CE862}" presName="space" presStyleCnt="0"/>
      <dgm:spPr/>
    </dgm:pt>
    <dgm:pt modelId="{D5E70D2E-64F2-4499-A634-92ECE1F0198B}" type="pres">
      <dgm:prSet presAssocID="{DF936D5D-A27C-4EA3-BD53-6A580A24A905}" presName="composite" presStyleCnt="0"/>
      <dgm:spPr/>
    </dgm:pt>
    <dgm:pt modelId="{85D45499-574E-4391-A09E-C59732EC1DF8}" type="pres">
      <dgm:prSet presAssocID="{DF936D5D-A27C-4EA3-BD53-6A580A24A905}" presName="parTx" presStyleLbl="alignNode1" presStyleIdx="1" presStyleCnt="3">
        <dgm:presLayoutVars>
          <dgm:chMax val="0"/>
          <dgm:chPref val="0"/>
          <dgm:bulletEnabled val="1"/>
        </dgm:presLayoutVars>
      </dgm:prSet>
      <dgm:spPr/>
    </dgm:pt>
    <dgm:pt modelId="{AA510742-31DD-47A8-9EDB-E1648002D303}" type="pres">
      <dgm:prSet presAssocID="{DF936D5D-A27C-4EA3-BD53-6A580A24A905}" presName="desTx" presStyleLbl="alignAccFollowNode1" presStyleIdx="1" presStyleCnt="3" custScaleY="100000">
        <dgm:presLayoutVars>
          <dgm:bulletEnabled val="1"/>
        </dgm:presLayoutVars>
      </dgm:prSet>
      <dgm:spPr/>
    </dgm:pt>
    <dgm:pt modelId="{EF50A555-6853-46DC-9B25-347B95673044}" type="pres">
      <dgm:prSet presAssocID="{02FFC15B-1CAC-430C-B9AB-0CCA234B3D0E}" presName="space" presStyleCnt="0"/>
      <dgm:spPr/>
    </dgm:pt>
    <dgm:pt modelId="{2F56653A-81F3-4F3C-9462-28267928D177}" type="pres">
      <dgm:prSet presAssocID="{279B3FA4-11E6-4B57-9492-AD895E1CD50F}" presName="composite" presStyleCnt="0"/>
      <dgm:spPr/>
    </dgm:pt>
    <dgm:pt modelId="{B416F3E0-707E-4F9F-9963-521D61249308}" type="pres">
      <dgm:prSet presAssocID="{279B3FA4-11E6-4B57-9492-AD895E1CD50F}" presName="parTx" presStyleLbl="alignNode1" presStyleIdx="2" presStyleCnt="3">
        <dgm:presLayoutVars>
          <dgm:chMax val="0"/>
          <dgm:chPref val="0"/>
          <dgm:bulletEnabled val="1"/>
        </dgm:presLayoutVars>
      </dgm:prSet>
      <dgm:spPr/>
    </dgm:pt>
    <dgm:pt modelId="{FDE82326-6A2E-4E3F-B387-8A9EAFF90D7A}" type="pres">
      <dgm:prSet presAssocID="{279B3FA4-11E6-4B57-9492-AD895E1CD50F}" presName="desTx" presStyleLbl="alignAccFollowNode1" presStyleIdx="2" presStyleCnt="3" custScaleY="100000" custLinFactNeighborX="1264" custLinFactNeighborY="50178">
        <dgm:presLayoutVars>
          <dgm:bulletEnabled val="1"/>
        </dgm:presLayoutVars>
      </dgm:prSet>
      <dgm:spPr/>
    </dgm:pt>
  </dgm:ptLst>
  <dgm:cxnLst>
    <dgm:cxn modelId="{1DDA7830-56F5-4DD5-81B8-FA9991B14293}" type="presOf" srcId="{279B3FA4-11E6-4B57-9492-AD895E1CD50F}" destId="{B416F3E0-707E-4F9F-9963-521D61249308}" srcOrd="0" destOrd="0" presId="urn:microsoft.com/office/officeart/2005/8/layout/hList1"/>
    <dgm:cxn modelId="{5CE4AB3D-724B-4A26-90D9-87AD3B64B335}" srcId="{279B3FA4-11E6-4B57-9492-AD895E1CD50F}" destId="{8263F4A6-98C9-469C-8243-3DBEF448A0A2}" srcOrd="0" destOrd="0" parTransId="{D35A30A3-237F-4197-8CB6-59ADE1EBB8FA}" sibTransId="{9D5A0061-6983-405C-8130-716ADBD8A53D}"/>
    <dgm:cxn modelId="{847AD85C-4BAB-4371-9D22-E51A26526E1D}" type="presOf" srcId="{FDE2BF7A-3FC5-4C60-BFCF-22C45306DB31}" destId="{72CAC2FE-91AC-4DB2-B2DE-FB56D5F20580}" srcOrd="0" destOrd="0" presId="urn:microsoft.com/office/officeart/2005/8/layout/hList1"/>
    <dgm:cxn modelId="{E5C47A83-F879-451A-959B-82B112E86D88}" type="presOf" srcId="{71B87E3E-C6D7-415C-BB25-4EEDD3A6032C}" destId="{E3CBFE57-B7F5-4725-8F18-6BC563B44879}" srcOrd="0" destOrd="0" presId="urn:microsoft.com/office/officeart/2005/8/layout/hList1"/>
    <dgm:cxn modelId="{C5534897-B37F-4948-AED9-7029ADE3FCFA}" srcId="{FDE2BF7A-3FC5-4C60-BFCF-22C45306DB31}" destId="{DF936D5D-A27C-4EA3-BD53-6A580A24A905}" srcOrd="1" destOrd="0" parTransId="{7E5DD225-44DF-4A8F-A4BE-FDAE77062674}" sibTransId="{02FFC15B-1CAC-430C-B9AB-0CCA234B3D0E}"/>
    <dgm:cxn modelId="{C88D5C98-65DE-428E-9ED4-DB6285EDF78F}" type="presOf" srcId="{9552416E-B5A4-4AC7-90ED-839465282A67}" destId="{AA510742-31DD-47A8-9EDB-E1648002D303}" srcOrd="0" destOrd="0" presId="urn:microsoft.com/office/officeart/2005/8/layout/hList1"/>
    <dgm:cxn modelId="{3DF3989B-58A1-467D-8D61-4C42ADB5922D}" srcId="{15623E98-B25A-4950-A542-0EA5DEAE2866}" destId="{71B87E3E-C6D7-415C-BB25-4EEDD3A6032C}" srcOrd="0" destOrd="0" parTransId="{BA454F30-6ACB-4B66-9B8F-53E1F79E4C25}" sibTransId="{A0EE827B-B513-4F3B-88EC-6FE9AA966645}"/>
    <dgm:cxn modelId="{F025B9C2-F659-4ED3-A89C-5E29CD4B02FB}" srcId="{FDE2BF7A-3FC5-4C60-BFCF-22C45306DB31}" destId="{279B3FA4-11E6-4B57-9492-AD895E1CD50F}" srcOrd="2" destOrd="0" parTransId="{15BFE22A-F022-437D-ACF4-05C364773879}" sibTransId="{B8B791B2-5B1D-4478-9A28-1FFA6B988C6F}"/>
    <dgm:cxn modelId="{4DCA41D9-EF64-4967-96C9-F7B521E82415}" srcId="{DF936D5D-A27C-4EA3-BD53-6A580A24A905}" destId="{9552416E-B5A4-4AC7-90ED-839465282A67}" srcOrd="0" destOrd="0" parTransId="{9F62D876-C648-4BF5-BD16-ED739213F8F4}" sibTransId="{8BB6773B-6F39-421D-8A25-C16EC04F7FB1}"/>
    <dgm:cxn modelId="{E583CFDB-936B-4413-AD80-304A63930751}" srcId="{FDE2BF7A-3FC5-4C60-BFCF-22C45306DB31}" destId="{15623E98-B25A-4950-A542-0EA5DEAE2866}" srcOrd="0" destOrd="0" parTransId="{78660DFD-CF5C-4A04-A85F-E7C923BB85FC}" sibTransId="{1339895C-FCFF-412B-A8CE-2BEE415CE862}"/>
    <dgm:cxn modelId="{79876FE0-1DAA-413B-9ECC-556AF8553A3C}" type="presOf" srcId="{15623E98-B25A-4950-A542-0EA5DEAE2866}" destId="{29FB8FC9-3903-4111-9F85-20037B3161AA}" srcOrd="0" destOrd="0" presId="urn:microsoft.com/office/officeart/2005/8/layout/hList1"/>
    <dgm:cxn modelId="{82E875E0-9D6E-43B7-84D4-B20CED6B3321}" type="presOf" srcId="{DF936D5D-A27C-4EA3-BD53-6A580A24A905}" destId="{85D45499-574E-4391-A09E-C59732EC1DF8}" srcOrd="0" destOrd="0" presId="urn:microsoft.com/office/officeart/2005/8/layout/hList1"/>
    <dgm:cxn modelId="{A8AE7CFB-DD2B-4570-B3F1-3E9FDC77804F}" type="presOf" srcId="{8263F4A6-98C9-469C-8243-3DBEF448A0A2}" destId="{FDE82326-6A2E-4E3F-B387-8A9EAFF90D7A}" srcOrd="0" destOrd="0" presId="urn:microsoft.com/office/officeart/2005/8/layout/hList1"/>
    <dgm:cxn modelId="{911E9BD0-9244-44BF-92A3-C10B853B93FC}" type="presParOf" srcId="{72CAC2FE-91AC-4DB2-B2DE-FB56D5F20580}" destId="{0881A9D9-3197-487C-8412-57454336660C}" srcOrd="0" destOrd="0" presId="urn:microsoft.com/office/officeart/2005/8/layout/hList1"/>
    <dgm:cxn modelId="{0EE870A8-AAF7-4CC5-B323-960C80BA6D69}" type="presParOf" srcId="{0881A9D9-3197-487C-8412-57454336660C}" destId="{29FB8FC9-3903-4111-9F85-20037B3161AA}" srcOrd="0" destOrd="0" presId="urn:microsoft.com/office/officeart/2005/8/layout/hList1"/>
    <dgm:cxn modelId="{427F5B19-C056-43AC-9954-A9BB869E6D4F}" type="presParOf" srcId="{0881A9D9-3197-487C-8412-57454336660C}" destId="{E3CBFE57-B7F5-4725-8F18-6BC563B44879}" srcOrd="1" destOrd="0" presId="urn:microsoft.com/office/officeart/2005/8/layout/hList1"/>
    <dgm:cxn modelId="{F2C8813D-5B9B-4CEA-8C1F-2A1849AC3446}" type="presParOf" srcId="{72CAC2FE-91AC-4DB2-B2DE-FB56D5F20580}" destId="{6E4C98E1-8E73-4B40-B67C-D7C3FAAF3916}" srcOrd="1" destOrd="0" presId="urn:microsoft.com/office/officeart/2005/8/layout/hList1"/>
    <dgm:cxn modelId="{FCC04024-262A-4613-8E87-A6FA4BCAE816}" type="presParOf" srcId="{72CAC2FE-91AC-4DB2-B2DE-FB56D5F20580}" destId="{D5E70D2E-64F2-4499-A634-92ECE1F0198B}" srcOrd="2" destOrd="0" presId="urn:microsoft.com/office/officeart/2005/8/layout/hList1"/>
    <dgm:cxn modelId="{015ECB2B-DFCE-4B1F-A6A7-60C5E4E30003}" type="presParOf" srcId="{D5E70D2E-64F2-4499-A634-92ECE1F0198B}" destId="{85D45499-574E-4391-A09E-C59732EC1DF8}" srcOrd="0" destOrd="0" presId="urn:microsoft.com/office/officeart/2005/8/layout/hList1"/>
    <dgm:cxn modelId="{98A6A58E-085D-4D63-9F65-5559B8150364}" type="presParOf" srcId="{D5E70D2E-64F2-4499-A634-92ECE1F0198B}" destId="{AA510742-31DD-47A8-9EDB-E1648002D303}" srcOrd="1" destOrd="0" presId="urn:microsoft.com/office/officeart/2005/8/layout/hList1"/>
    <dgm:cxn modelId="{7FD5E492-7318-4C95-825F-7188C284CE8E}" type="presParOf" srcId="{72CAC2FE-91AC-4DB2-B2DE-FB56D5F20580}" destId="{EF50A555-6853-46DC-9B25-347B95673044}" srcOrd="3" destOrd="0" presId="urn:microsoft.com/office/officeart/2005/8/layout/hList1"/>
    <dgm:cxn modelId="{1BDA3539-E470-4A56-9EBF-6C527DC84139}" type="presParOf" srcId="{72CAC2FE-91AC-4DB2-B2DE-FB56D5F20580}" destId="{2F56653A-81F3-4F3C-9462-28267928D177}" srcOrd="4" destOrd="0" presId="urn:microsoft.com/office/officeart/2005/8/layout/hList1"/>
    <dgm:cxn modelId="{A05A1C3F-B257-4016-8DA2-ACAF3FB505AC}" type="presParOf" srcId="{2F56653A-81F3-4F3C-9462-28267928D177}" destId="{B416F3E0-707E-4F9F-9963-521D61249308}" srcOrd="0" destOrd="0" presId="urn:microsoft.com/office/officeart/2005/8/layout/hList1"/>
    <dgm:cxn modelId="{E4FAF754-C6EE-417F-8B1B-63A020BF811C}" type="presParOf" srcId="{2F56653A-81F3-4F3C-9462-28267928D177}" destId="{FDE82326-6A2E-4E3F-B387-8A9EAFF90D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2B019-E61A-45D4-B350-F00E0B87F83D}">
      <dsp:nvSpPr>
        <dsp:cNvPr id="0" name=""/>
        <dsp:cNvSpPr/>
      </dsp:nvSpPr>
      <dsp:spPr>
        <a:xfrm>
          <a:off x="1372403" y="2625920"/>
          <a:ext cx="654589" cy="1247312"/>
        </a:xfrm>
        <a:custGeom>
          <a:avLst/>
          <a:gdLst/>
          <a:ahLst/>
          <a:cxnLst/>
          <a:rect l="0" t="0" r="0" b="0"/>
          <a:pathLst>
            <a:path>
              <a:moveTo>
                <a:pt x="0" y="0"/>
              </a:moveTo>
              <a:lnTo>
                <a:pt x="327294" y="0"/>
              </a:lnTo>
              <a:lnTo>
                <a:pt x="327294" y="1247312"/>
              </a:lnTo>
              <a:lnTo>
                <a:pt x="654589" y="12473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3214360"/>
        <a:ext cx="70432" cy="70432"/>
      </dsp:txXfrm>
    </dsp:sp>
    <dsp:sp modelId="{36E80358-FA55-4582-9BFC-E75F5D7CB83D}">
      <dsp:nvSpPr>
        <dsp:cNvPr id="0" name=""/>
        <dsp:cNvSpPr/>
      </dsp:nvSpPr>
      <dsp:spPr>
        <a:xfrm>
          <a:off x="1372403" y="2580200"/>
          <a:ext cx="654589" cy="91440"/>
        </a:xfrm>
        <a:custGeom>
          <a:avLst/>
          <a:gdLst/>
          <a:ahLst/>
          <a:cxnLst/>
          <a:rect l="0" t="0" r="0" b="0"/>
          <a:pathLst>
            <a:path>
              <a:moveTo>
                <a:pt x="0" y="45720"/>
              </a:moveTo>
              <a:lnTo>
                <a:pt x="65458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83333" y="2609555"/>
        <a:ext cx="32729" cy="32729"/>
      </dsp:txXfrm>
    </dsp:sp>
    <dsp:sp modelId="{0A7713D7-1589-4B0A-B33B-087654505385}">
      <dsp:nvSpPr>
        <dsp:cNvPr id="0" name=""/>
        <dsp:cNvSpPr/>
      </dsp:nvSpPr>
      <dsp:spPr>
        <a:xfrm>
          <a:off x="1372403" y="1378608"/>
          <a:ext cx="654589" cy="1247312"/>
        </a:xfrm>
        <a:custGeom>
          <a:avLst/>
          <a:gdLst/>
          <a:ahLst/>
          <a:cxnLst/>
          <a:rect l="0" t="0" r="0" b="0"/>
          <a:pathLst>
            <a:path>
              <a:moveTo>
                <a:pt x="0" y="1247312"/>
              </a:moveTo>
              <a:lnTo>
                <a:pt x="327294" y="1247312"/>
              </a:lnTo>
              <a:lnTo>
                <a:pt x="327294" y="0"/>
              </a:lnTo>
              <a:lnTo>
                <a:pt x="65458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1967048"/>
        <a:ext cx="70432" cy="70432"/>
      </dsp:txXfrm>
    </dsp:sp>
    <dsp:sp modelId="{28232851-23E8-471F-9B48-BA4FBBBD8BDA}">
      <dsp:nvSpPr>
        <dsp:cNvPr id="0" name=""/>
        <dsp:cNvSpPr/>
      </dsp:nvSpPr>
      <dsp:spPr>
        <a:xfrm rot="16200000">
          <a:off x="-1752441" y="2126995"/>
          <a:ext cx="5251841" cy="997849"/>
        </a:xfrm>
        <a:prstGeom prst="rect">
          <a:avLst/>
        </a:prstGeom>
        <a:solidFill>
          <a:schemeClr val="accent3"/>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a:latin typeface="Candara" panose="020E0502030303020204" pitchFamily="34" charset="0"/>
            </a:rPr>
            <a:t>VUStats Team </a:t>
          </a:r>
        </a:p>
      </dsp:txBody>
      <dsp:txXfrm>
        <a:off x="-1752441" y="2126995"/>
        <a:ext cx="5251841" cy="997849"/>
      </dsp:txXfrm>
    </dsp:sp>
    <dsp:sp modelId="{EA2F4D68-D747-407C-8E9E-5A9CCF025935}">
      <dsp:nvSpPr>
        <dsp:cNvPr id="0" name=""/>
        <dsp:cNvSpPr/>
      </dsp:nvSpPr>
      <dsp:spPr>
        <a:xfrm>
          <a:off x="2026992" y="879683"/>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utilization and data-driven decision making</a:t>
          </a:r>
        </a:p>
      </dsp:txBody>
      <dsp:txXfrm>
        <a:off x="2026992" y="879683"/>
        <a:ext cx="3272947" cy="997849"/>
      </dsp:txXfrm>
    </dsp:sp>
    <dsp:sp modelId="{6D8DFD8E-7E1F-4401-9C88-3E97F653A405}">
      <dsp:nvSpPr>
        <dsp:cNvPr id="0" name=""/>
        <dsp:cNvSpPr/>
      </dsp:nvSpPr>
      <dsp:spPr>
        <a:xfrm>
          <a:off x="2026992" y="2126995"/>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quality</a:t>
          </a:r>
        </a:p>
      </dsp:txBody>
      <dsp:txXfrm>
        <a:off x="2026992" y="2126995"/>
        <a:ext cx="3272947" cy="997849"/>
      </dsp:txXfrm>
    </dsp:sp>
    <dsp:sp modelId="{0F3AE67C-7F63-4445-84FF-FD0A160CBCAA}">
      <dsp:nvSpPr>
        <dsp:cNvPr id="0" name=""/>
        <dsp:cNvSpPr/>
      </dsp:nvSpPr>
      <dsp:spPr>
        <a:xfrm>
          <a:off x="2026992" y="3374307"/>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collection and operations</a:t>
          </a:r>
        </a:p>
      </dsp:txBody>
      <dsp:txXfrm>
        <a:off x="2026992" y="3374307"/>
        <a:ext cx="3272947" cy="9978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B8FC9-3903-4111-9F85-20037B3161AA}">
      <dsp:nvSpPr>
        <dsp:cNvPr id="0" name=""/>
        <dsp:cNvSpPr/>
      </dsp:nvSpPr>
      <dsp:spPr>
        <a:xfrm>
          <a:off x="1" y="974797"/>
          <a:ext cx="3121445" cy="1003636"/>
        </a:xfrm>
        <a:prstGeom prst="flowChartAlternateProcess">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kern="1200"/>
            <a:t>Data collection and operations</a:t>
          </a:r>
        </a:p>
      </dsp:txBody>
      <dsp:txXfrm>
        <a:off x="48993" y="1023789"/>
        <a:ext cx="3023461" cy="905652"/>
      </dsp:txXfrm>
    </dsp:sp>
    <dsp:sp modelId="{E3CBFE57-B7F5-4725-8F18-6BC563B44879}">
      <dsp:nvSpPr>
        <dsp:cNvPr id="0" name=""/>
        <dsp:cNvSpPr/>
      </dsp:nvSpPr>
      <dsp:spPr>
        <a:xfrm>
          <a:off x="124396" y="2889640"/>
          <a:ext cx="3045543" cy="1584682"/>
        </a:xfrm>
        <a:prstGeom prst="flowChartAlternateProcess">
          <a:avLst/>
        </a:prstGeom>
        <a:solidFill>
          <a:schemeClr val="tx1">
            <a:lumMod val="65000"/>
            <a:lumOff val="3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ctr" defTabSz="933450" rtl="0">
            <a:lnSpc>
              <a:spcPct val="100000"/>
            </a:lnSpc>
            <a:spcBef>
              <a:spcPct val="0"/>
            </a:spcBef>
            <a:spcAft>
              <a:spcPct val="15000"/>
            </a:spcAft>
            <a:buFont typeface="Arial" panose="020B0604020202020204" pitchFamily="34" charset="0"/>
            <a:buNone/>
          </a:pPr>
          <a:r>
            <a:rPr lang="en-US" sz="2100" b="0" kern="1200">
              <a:solidFill>
                <a:schemeClr val="bg1"/>
              </a:solidFill>
              <a:latin typeface="Candara" panose="020E0502030303020204"/>
            </a:rPr>
            <a:t>Improve communication</a:t>
          </a:r>
          <a:endParaRPr lang="en-US" sz="2100" b="0" kern="1200">
            <a:solidFill>
              <a:schemeClr val="bg1"/>
            </a:solidFill>
          </a:endParaRPr>
        </a:p>
      </dsp:txBody>
      <dsp:txXfrm>
        <a:off x="201752" y="2966996"/>
        <a:ext cx="2890831" cy="1429970"/>
      </dsp:txXfrm>
    </dsp:sp>
    <dsp:sp modelId="{85D45499-574E-4391-A09E-C59732EC1DF8}">
      <dsp:nvSpPr>
        <dsp:cNvPr id="0" name=""/>
        <dsp:cNvSpPr/>
      </dsp:nvSpPr>
      <dsp:spPr>
        <a:xfrm>
          <a:off x="3590625" y="977892"/>
          <a:ext cx="2880518" cy="1003636"/>
        </a:xfrm>
        <a:prstGeom prst="flowChartAlternateProcess">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kern="1200"/>
            <a:t>Quality of data</a:t>
          </a:r>
        </a:p>
      </dsp:txBody>
      <dsp:txXfrm>
        <a:off x="3639617" y="1026884"/>
        <a:ext cx="2782534" cy="905652"/>
      </dsp:txXfrm>
    </dsp:sp>
    <dsp:sp modelId="{AA510742-31DD-47A8-9EDB-E1648002D303}">
      <dsp:nvSpPr>
        <dsp:cNvPr id="0" name=""/>
        <dsp:cNvSpPr/>
      </dsp:nvSpPr>
      <dsp:spPr>
        <a:xfrm>
          <a:off x="3590625" y="2898926"/>
          <a:ext cx="2880518" cy="1572302"/>
        </a:xfrm>
        <a:prstGeom prst="flowChartAlternateProcess">
          <a:avLst/>
        </a:prstGeom>
        <a:solidFill>
          <a:schemeClr val="tx1">
            <a:lumMod val="65000"/>
            <a:lumOff val="3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ctr" defTabSz="933450">
            <a:lnSpc>
              <a:spcPct val="100000"/>
            </a:lnSpc>
            <a:spcBef>
              <a:spcPct val="0"/>
            </a:spcBef>
            <a:spcAft>
              <a:spcPct val="15000"/>
            </a:spcAft>
            <a:buNone/>
          </a:pPr>
          <a:r>
            <a:rPr lang="en-US" sz="2100" b="0" kern="1200">
              <a:solidFill>
                <a:schemeClr val="bg1"/>
              </a:solidFill>
            </a:rPr>
            <a:t>Address equipment challenges in parks</a:t>
          </a:r>
        </a:p>
      </dsp:txBody>
      <dsp:txXfrm>
        <a:off x="3667377" y="2975678"/>
        <a:ext cx="2727014" cy="1418798"/>
      </dsp:txXfrm>
    </dsp:sp>
    <dsp:sp modelId="{B416F3E0-707E-4F9F-9963-521D61249308}">
      <dsp:nvSpPr>
        <dsp:cNvPr id="0" name=""/>
        <dsp:cNvSpPr/>
      </dsp:nvSpPr>
      <dsp:spPr>
        <a:xfrm>
          <a:off x="6758446" y="969802"/>
          <a:ext cx="2880518" cy="1003636"/>
        </a:xfrm>
        <a:prstGeom prst="flowChartAlternateProcess">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b="0" kern="1200"/>
            <a:t>Data utilization in decision-making</a:t>
          </a:r>
          <a:r>
            <a:rPr lang="en-US" sz="2100" b="0" kern="1200">
              <a:latin typeface="Candara" panose="020E0502030303020204"/>
            </a:rPr>
            <a:t> </a:t>
          </a:r>
          <a:endParaRPr lang="en-US" sz="2100" b="0" kern="1200"/>
        </a:p>
      </dsp:txBody>
      <dsp:txXfrm>
        <a:off x="6807438" y="1018794"/>
        <a:ext cx="2782534" cy="905652"/>
      </dsp:txXfrm>
    </dsp:sp>
    <dsp:sp modelId="{FDE82326-6A2E-4E3F-B387-8A9EAFF90D7A}">
      <dsp:nvSpPr>
        <dsp:cNvPr id="0" name=""/>
        <dsp:cNvSpPr/>
      </dsp:nvSpPr>
      <dsp:spPr>
        <a:xfrm>
          <a:off x="6704120" y="2922950"/>
          <a:ext cx="2880518" cy="1540270"/>
        </a:xfrm>
        <a:prstGeom prst="flowChartAlternateProcess">
          <a:avLst/>
        </a:prstGeom>
        <a:solidFill>
          <a:schemeClr val="tx1">
            <a:lumMod val="65000"/>
            <a:lumOff val="35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ctr" defTabSz="933450">
            <a:lnSpc>
              <a:spcPct val="90000"/>
            </a:lnSpc>
            <a:spcBef>
              <a:spcPct val="0"/>
            </a:spcBef>
            <a:spcAft>
              <a:spcPct val="15000"/>
            </a:spcAft>
            <a:buNone/>
          </a:pPr>
          <a:r>
            <a:rPr lang="en-US" sz="2100" b="0" kern="1200">
              <a:solidFill>
                <a:schemeClr val="bg1"/>
              </a:solidFill>
            </a:rPr>
            <a:t>Improve data usability for end users</a:t>
          </a:r>
        </a:p>
      </dsp:txBody>
      <dsp:txXfrm>
        <a:off x="6779308" y="2998138"/>
        <a:ext cx="2730142" cy="13898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88613-7D79-4233-BAAF-6FBF80B86655}">
      <dsp:nvSpPr>
        <dsp:cNvPr id="0" name=""/>
        <dsp:cNvSpPr/>
      </dsp:nvSpPr>
      <dsp:spPr>
        <a:xfrm>
          <a:off x="5511" y="1213499"/>
          <a:ext cx="2622641" cy="1807000"/>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40E3C4F2-7164-488A-BC7E-532BFDA0C025}">
      <dsp:nvSpPr>
        <dsp:cNvPr id="0" name=""/>
        <dsp:cNvSpPr/>
      </dsp:nvSpPr>
      <dsp:spPr>
        <a:xfrm>
          <a:off x="5511" y="3020500"/>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latin typeface="Candara" panose="020E0502030303020204" pitchFamily="34" charset="0"/>
              <a:ea typeface="Verdana" panose="020B0604030504040204" pitchFamily="34" charset="0"/>
            </a:rPr>
            <a:t>Improve communication</a:t>
          </a:r>
        </a:p>
      </dsp:txBody>
      <dsp:txXfrm>
        <a:off x="5511" y="3020500"/>
        <a:ext cx="2622641" cy="973000"/>
      </dsp:txXfrm>
    </dsp:sp>
    <dsp:sp modelId="{8B2CCC2D-8653-4BD6-A099-53943D670323}">
      <dsp:nvSpPr>
        <dsp:cNvPr id="0" name=""/>
        <dsp:cNvSpPr/>
      </dsp:nvSpPr>
      <dsp:spPr>
        <a:xfrm>
          <a:off x="8621839" y="1107943"/>
          <a:ext cx="2622641" cy="1891459"/>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D4BDB-04D7-48DB-B92D-4603351BCAE3}">
      <dsp:nvSpPr>
        <dsp:cNvPr id="0" name=""/>
        <dsp:cNvSpPr/>
      </dsp:nvSpPr>
      <dsp:spPr>
        <a:xfrm>
          <a:off x="8651317" y="3056365"/>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latin typeface="Candara" panose="020E0502030303020204" pitchFamily="34" charset="0"/>
              <a:ea typeface="Tahoma" panose="020B0604030504040204" pitchFamily="34" charset="0"/>
              <a:cs typeface="Tahoma" panose="020B0604030504040204" pitchFamily="34" charset="0"/>
            </a:rPr>
            <a:t>Expand the capacity of the VUStats team</a:t>
          </a:r>
        </a:p>
      </dsp:txBody>
      <dsp:txXfrm>
        <a:off x="8651317" y="3056365"/>
        <a:ext cx="2622641" cy="973000"/>
      </dsp:txXfrm>
    </dsp:sp>
    <dsp:sp modelId="{492B81F8-D577-4E12-96FF-124A8BBE25D4}">
      <dsp:nvSpPr>
        <dsp:cNvPr id="0" name=""/>
        <dsp:cNvSpPr/>
      </dsp:nvSpPr>
      <dsp:spPr>
        <a:xfrm>
          <a:off x="5775543" y="1207667"/>
          <a:ext cx="2622641" cy="1830328"/>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9309C-FBA4-413B-A6AC-AA4635624556}">
      <dsp:nvSpPr>
        <dsp:cNvPr id="0" name=""/>
        <dsp:cNvSpPr/>
      </dsp:nvSpPr>
      <dsp:spPr>
        <a:xfrm>
          <a:off x="5775543" y="3026332"/>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i="0" kern="1200">
              <a:latin typeface="Candara" panose="020E0502030303020204" pitchFamily="34" charset="0"/>
            </a:rPr>
            <a:t>Improve data usability for end users</a:t>
          </a:r>
        </a:p>
      </dsp:txBody>
      <dsp:txXfrm>
        <a:off x="5775543" y="3026332"/>
        <a:ext cx="2622641" cy="973000"/>
      </dsp:txXfrm>
    </dsp:sp>
    <dsp:sp modelId="{22511919-D84E-481A-BA02-24CD198B0CA6}">
      <dsp:nvSpPr>
        <dsp:cNvPr id="0" name=""/>
        <dsp:cNvSpPr/>
      </dsp:nvSpPr>
      <dsp:spPr>
        <a:xfrm>
          <a:off x="2820198" y="1154501"/>
          <a:ext cx="2622641" cy="1807000"/>
        </a:xfrm>
        <a:prstGeom prst="round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30D15-1AF4-4739-8DC4-E18454C73B00}">
      <dsp:nvSpPr>
        <dsp:cNvPr id="0" name=""/>
        <dsp:cNvSpPr/>
      </dsp:nvSpPr>
      <dsp:spPr>
        <a:xfrm>
          <a:off x="2780177" y="3009884"/>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latin typeface="Candara" panose="020E0502030303020204" pitchFamily="34" charset="0"/>
              <a:ea typeface="Verdana" panose="020B0604030504040204" pitchFamily="34" charset="0"/>
            </a:rPr>
            <a:t>Address equipment challenges in parks</a:t>
          </a:r>
        </a:p>
      </dsp:txBody>
      <dsp:txXfrm>
        <a:off x="2780177" y="3009884"/>
        <a:ext cx="2622641" cy="973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562639"/>
        </a:xfrm>
        <a:custGeom>
          <a:avLst/>
          <a:gdLst/>
          <a:ahLst/>
          <a:cxnLst/>
          <a:rect l="0" t="0" r="0" b="0"/>
          <a:pathLst>
            <a:path>
              <a:moveTo>
                <a:pt x="0" y="0"/>
              </a:moveTo>
              <a:lnTo>
                <a:pt x="310236" y="0"/>
              </a:lnTo>
              <a:lnTo>
                <a:pt x="310236" y="1562639"/>
              </a:lnTo>
              <a:lnTo>
                <a:pt x="620473" y="156263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522220"/>
          <a:ext cx="620473" cy="110149"/>
        </a:xfrm>
        <a:custGeom>
          <a:avLst/>
          <a:gdLst/>
          <a:ahLst/>
          <a:cxnLst/>
          <a:rect l="0" t="0" r="0" b="0"/>
          <a:pathLst>
            <a:path>
              <a:moveTo>
                <a:pt x="0" y="0"/>
              </a:moveTo>
              <a:lnTo>
                <a:pt x="310236" y="0"/>
              </a:lnTo>
              <a:lnTo>
                <a:pt x="310236" y="110149"/>
              </a:lnTo>
              <a:lnTo>
                <a:pt x="620473" y="11014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latin typeface="Candara" panose="020E0502030303020204" pitchFamily="34" charset="0"/>
            </a:rPr>
            <a:t>Link all online resources in IRMA.</a:t>
          </a:r>
          <a:endParaRPr lang="en-US" sz="1800" kern="1200">
            <a:latin typeface="Candara" panose="020E0502030303020204" pitchFamily="34" charset="0"/>
          </a:endParaRPr>
        </a:p>
      </dsp:txBody>
      <dsp:txXfrm>
        <a:off x="1078" y="1739784"/>
        <a:ext cx="2269009" cy="1564871"/>
      </dsp:txXfrm>
    </dsp:sp>
    <dsp:sp modelId="{EBDBCF9F-3198-4149-972E-7EF5C930E7D7}">
      <dsp:nvSpPr>
        <dsp:cNvPr id="0" name=""/>
        <dsp:cNvSpPr/>
      </dsp:nvSpPr>
      <dsp:spPr>
        <a:xfrm>
          <a:off x="2890562" y="486469"/>
          <a:ext cx="3102367" cy="1166521"/>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ndara"/>
            </a:rPr>
            <a:t>Increases access to online resources since 95% of customers access IRMA regularly.</a:t>
          </a:r>
        </a:p>
      </dsp:txBody>
      <dsp:txXfrm>
        <a:off x="2890562" y="486469"/>
        <a:ext cx="3102367" cy="1166521"/>
      </dsp:txXfrm>
    </dsp:sp>
    <dsp:sp modelId="{705C78CE-3AC3-4E4E-9996-1FF9A8046CDE}">
      <dsp:nvSpPr>
        <dsp:cNvPr id="0" name=""/>
        <dsp:cNvSpPr/>
      </dsp:nvSpPr>
      <dsp:spPr>
        <a:xfrm>
          <a:off x="2890562" y="2040786"/>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ndara"/>
            </a:rPr>
            <a:t>Saves the VUStats team time spend on directing customers to various online resources.</a:t>
          </a:r>
        </a:p>
      </dsp:txBody>
      <dsp:txXfrm>
        <a:off x="2890562" y="2040786"/>
        <a:ext cx="3102367" cy="1183165"/>
      </dsp:txXfrm>
    </dsp:sp>
    <dsp:sp modelId="{5F32E463-A343-4CFE-AC4D-DAA247C02E18}">
      <dsp:nvSpPr>
        <dsp:cNvPr id="0" name=""/>
        <dsp:cNvSpPr/>
      </dsp:nvSpPr>
      <dsp:spPr>
        <a:xfrm>
          <a:off x="2890562" y="361174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Candara"/>
            </a:rPr>
            <a:t>Improves use of training material and understanding of data collection.</a:t>
          </a:r>
        </a:p>
      </dsp:txBody>
      <dsp:txXfrm>
        <a:off x="2890562" y="3611748"/>
        <a:ext cx="3102367" cy="94622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Ticketing system for contacting VUStats team.</a:t>
          </a:r>
          <a:endParaRPr lang="en-US" sz="1800" kern="1200"/>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Organizes requests so that multiple staff members can see them</a:t>
          </a:r>
          <a:r>
            <a:rPr lang="en-US" sz="1800" kern="1200">
              <a:latin typeface="Candara" panose="020E0502030303020204"/>
            </a:rPr>
            <a:t>.</a:t>
          </a:r>
          <a:endParaRPr lang="en-US" sz="1800" kern="1200"/>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Saves time answering basic questions by making the landing screen a list of FAQs and links to resources</a:t>
          </a:r>
          <a:r>
            <a:rPr lang="en-US" sz="1800" kern="1200">
              <a:latin typeface="Candara" panose="020E0502030303020204"/>
            </a:rPr>
            <a:t>.</a:t>
          </a:r>
          <a:endParaRPr lang="en-US" sz="1800" kern="1200"/>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Serves as a central place for making equipment requests</a:t>
          </a:r>
          <a:r>
            <a:rPr lang="en-US" sz="1800" kern="1200">
              <a:latin typeface="Candara" panose="020E0502030303020204"/>
            </a:rPr>
            <a:t>.</a:t>
          </a:r>
          <a:endParaRPr lang="en-US" sz="1800" kern="1200"/>
        </a:p>
      </dsp:txBody>
      <dsp:txXfrm>
        <a:off x="2890562" y="3501598"/>
        <a:ext cx="3102367" cy="94622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Improve the VUStats SharePoint and CLP</a:t>
          </a:r>
          <a:r>
            <a:rPr lang="en-US" sz="1800" kern="1200"/>
            <a:t>.</a:t>
          </a:r>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More intuitive navigation for users needing assistance.</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Less requests to the VUStats team for basic support and troubleshooting.</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Improved knowledge sharing and collaboration across parks.</a:t>
          </a:r>
        </a:p>
      </dsp:txBody>
      <dsp:txXfrm>
        <a:off x="2890562" y="3501598"/>
        <a:ext cx="3102367" cy="94622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5C53B-5B25-4DCC-8E86-EEFCE2749E53}">
      <dsp:nvSpPr>
        <dsp:cNvPr id="0" name=""/>
        <dsp:cNvSpPr/>
      </dsp:nvSpPr>
      <dsp:spPr>
        <a:xfrm>
          <a:off x="2270088" y="2522220"/>
          <a:ext cx="620473" cy="667009"/>
        </a:xfrm>
        <a:custGeom>
          <a:avLst/>
          <a:gdLst/>
          <a:ahLst/>
          <a:cxnLst/>
          <a:rect l="0" t="0" r="0" b="0"/>
          <a:pathLst>
            <a:path>
              <a:moveTo>
                <a:pt x="0" y="0"/>
              </a:moveTo>
              <a:lnTo>
                <a:pt x="310236" y="0"/>
              </a:lnTo>
              <a:lnTo>
                <a:pt x="310236" y="667009"/>
              </a:lnTo>
              <a:lnTo>
                <a:pt x="620473" y="66700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736739"/>
          <a:ext cx="620473" cy="785480"/>
        </a:xfrm>
        <a:custGeom>
          <a:avLst/>
          <a:gdLst/>
          <a:ahLst/>
          <a:cxnLst/>
          <a:rect l="0" t="0" r="0" b="0"/>
          <a:pathLst>
            <a:path>
              <a:moveTo>
                <a:pt x="0" y="785480"/>
              </a:moveTo>
              <a:lnTo>
                <a:pt x="310236" y="785480"/>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Communicate regularly with parks staff by email.</a:t>
          </a:r>
          <a:endParaRPr lang="en-US" sz="1800" kern="1200"/>
        </a:p>
      </dsp:txBody>
      <dsp:txXfrm>
        <a:off x="1078" y="1739784"/>
        <a:ext cx="2269009" cy="1564871"/>
      </dsp:txXfrm>
    </dsp:sp>
    <dsp:sp modelId="{EBDBCF9F-3198-4149-972E-7EF5C930E7D7}">
      <dsp:nvSpPr>
        <dsp:cNvPr id="0" name=""/>
        <dsp:cNvSpPr/>
      </dsp:nvSpPr>
      <dsp:spPr>
        <a:xfrm>
          <a:off x="2890562" y="126362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Increases the visibility of the VUStats program</a:t>
          </a:r>
          <a:r>
            <a:rPr lang="en-US" sz="1800" kern="1200"/>
            <a:t>.</a:t>
          </a:r>
        </a:p>
      </dsp:txBody>
      <dsp:txXfrm>
        <a:off x="2890562" y="1263628"/>
        <a:ext cx="3102367" cy="946222"/>
      </dsp:txXfrm>
    </dsp:sp>
    <dsp:sp modelId="{705C78CE-3AC3-4E4E-9996-1FF9A8046CDE}">
      <dsp:nvSpPr>
        <dsp:cNvPr id="0" name=""/>
        <dsp:cNvSpPr/>
      </dsp:nvSpPr>
      <dsp:spPr>
        <a:xfrm>
          <a:off x="2890562" y="2597646"/>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Ensures all park staff are aware of updates and new VUStats resources.</a:t>
          </a:r>
        </a:p>
      </dsp:txBody>
      <dsp:txXfrm>
        <a:off x="2890562" y="2597646"/>
        <a:ext cx="3102367" cy="11831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5C53B-5B25-4DCC-8E86-EEFCE2749E53}">
      <dsp:nvSpPr>
        <dsp:cNvPr id="0" name=""/>
        <dsp:cNvSpPr/>
      </dsp:nvSpPr>
      <dsp:spPr>
        <a:xfrm>
          <a:off x="2270088" y="2522220"/>
          <a:ext cx="621552" cy="673358"/>
        </a:xfrm>
        <a:custGeom>
          <a:avLst/>
          <a:gdLst/>
          <a:ahLst/>
          <a:cxnLst/>
          <a:rect l="0" t="0" r="0" b="0"/>
          <a:pathLst>
            <a:path>
              <a:moveTo>
                <a:pt x="0" y="0"/>
              </a:moveTo>
              <a:lnTo>
                <a:pt x="311315" y="0"/>
              </a:lnTo>
              <a:lnTo>
                <a:pt x="311315" y="673358"/>
              </a:lnTo>
              <a:lnTo>
                <a:pt x="621552" y="673358"/>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829643"/>
          <a:ext cx="620473" cy="692576"/>
        </a:xfrm>
        <a:custGeom>
          <a:avLst/>
          <a:gdLst/>
          <a:ahLst/>
          <a:cxnLst/>
          <a:rect l="0" t="0" r="0" b="0"/>
          <a:pathLst>
            <a:path>
              <a:moveTo>
                <a:pt x="0" y="692576"/>
              </a:moveTo>
              <a:lnTo>
                <a:pt x="310236" y="692576"/>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Develop case studies, including damage assessment cases and outcomes.</a:t>
          </a:r>
          <a:endParaRPr lang="en-US" sz="1800" kern="1200"/>
        </a:p>
      </dsp:txBody>
      <dsp:txXfrm>
        <a:off x="1078" y="1739784"/>
        <a:ext cx="2269009" cy="1564871"/>
      </dsp:txXfrm>
    </dsp:sp>
    <dsp:sp modelId="{EBDBCF9F-3198-4149-972E-7EF5C930E7D7}">
      <dsp:nvSpPr>
        <dsp:cNvPr id="0" name=""/>
        <dsp:cNvSpPr/>
      </dsp:nvSpPr>
      <dsp:spPr>
        <a:xfrm>
          <a:off x="2890562" y="1356532"/>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Convey importance of VUStats to park staff.</a:t>
          </a:r>
        </a:p>
      </dsp:txBody>
      <dsp:txXfrm>
        <a:off x="2890562" y="1356532"/>
        <a:ext cx="3102367" cy="946222"/>
      </dsp:txXfrm>
    </dsp:sp>
    <dsp:sp modelId="{705C78CE-3AC3-4E4E-9996-1FF9A8046CDE}">
      <dsp:nvSpPr>
        <dsp:cNvPr id="0" name=""/>
        <dsp:cNvSpPr/>
      </dsp:nvSpPr>
      <dsp:spPr>
        <a:xfrm>
          <a:off x="2891641" y="2696900"/>
          <a:ext cx="3102367" cy="997356"/>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Increase the visibility of how VUStats are used.  </a:t>
          </a:r>
        </a:p>
      </dsp:txBody>
      <dsp:txXfrm>
        <a:off x="2891641" y="2696900"/>
        <a:ext cx="3102367" cy="9973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Create and launch standardized training materials.</a:t>
          </a:r>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a:t>Improves data quality by ensuring data collectors understand collection methodology.</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a:t>Saves VUStats team time and resources by reducing the number of basic questions they must address. </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a:t>Improves superintendent understanding of how to effectively use VUStats for decision-making. </a:t>
          </a:r>
        </a:p>
      </dsp:txBody>
      <dsp:txXfrm>
        <a:off x="2890562" y="3501598"/>
        <a:ext cx="3102367" cy="94622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88613-7D79-4233-BAAF-6FBF80B86655}">
      <dsp:nvSpPr>
        <dsp:cNvPr id="0" name=""/>
        <dsp:cNvSpPr/>
      </dsp:nvSpPr>
      <dsp:spPr>
        <a:xfrm>
          <a:off x="5511" y="1213499"/>
          <a:ext cx="2622641" cy="1807000"/>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E3C4F2-7164-488A-BC7E-532BFDA0C025}">
      <dsp:nvSpPr>
        <dsp:cNvPr id="0" name=""/>
        <dsp:cNvSpPr/>
      </dsp:nvSpPr>
      <dsp:spPr>
        <a:xfrm>
          <a:off x="5511" y="3020500"/>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communication</a:t>
          </a:r>
        </a:p>
      </dsp:txBody>
      <dsp:txXfrm>
        <a:off x="5511" y="3020500"/>
        <a:ext cx="2622641" cy="973000"/>
      </dsp:txXfrm>
    </dsp:sp>
    <dsp:sp modelId="{8B2CCC2D-8653-4BD6-A099-53943D670323}">
      <dsp:nvSpPr>
        <dsp:cNvPr id="0" name=""/>
        <dsp:cNvSpPr/>
      </dsp:nvSpPr>
      <dsp:spPr>
        <a:xfrm>
          <a:off x="8621839" y="1107943"/>
          <a:ext cx="2622641" cy="1891459"/>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D4BDB-04D7-48DB-B92D-4603351BCAE3}">
      <dsp:nvSpPr>
        <dsp:cNvPr id="0" name=""/>
        <dsp:cNvSpPr/>
      </dsp:nvSpPr>
      <dsp:spPr>
        <a:xfrm>
          <a:off x="8651317" y="3056365"/>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Expand the capacity of the VUStats team</a:t>
          </a:r>
        </a:p>
      </dsp:txBody>
      <dsp:txXfrm>
        <a:off x="8651317" y="3056365"/>
        <a:ext cx="2622641" cy="973000"/>
      </dsp:txXfrm>
    </dsp:sp>
    <dsp:sp modelId="{492B81F8-D577-4E12-96FF-124A8BBE25D4}">
      <dsp:nvSpPr>
        <dsp:cNvPr id="0" name=""/>
        <dsp:cNvSpPr/>
      </dsp:nvSpPr>
      <dsp:spPr>
        <a:xfrm>
          <a:off x="5775543" y="1207667"/>
          <a:ext cx="2622641" cy="1830328"/>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9309C-FBA4-413B-A6AC-AA4635624556}">
      <dsp:nvSpPr>
        <dsp:cNvPr id="0" name=""/>
        <dsp:cNvSpPr/>
      </dsp:nvSpPr>
      <dsp:spPr>
        <a:xfrm>
          <a:off x="5775543" y="3026332"/>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data usability for end users</a:t>
          </a:r>
        </a:p>
      </dsp:txBody>
      <dsp:txXfrm>
        <a:off x="5775543" y="3026332"/>
        <a:ext cx="2622641" cy="973000"/>
      </dsp:txXfrm>
    </dsp:sp>
    <dsp:sp modelId="{22511919-D84E-481A-BA02-24CD198B0CA6}">
      <dsp:nvSpPr>
        <dsp:cNvPr id="0" name=""/>
        <dsp:cNvSpPr/>
      </dsp:nvSpPr>
      <dsp:spPr>
        <a:xfrm>
          <a:off x="2820198" y="1154501"/>
          <a:ext cx="2622641" cy="1807000"/>
        </a:xfrm>
        <a:prstGeom prst="round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29A30D15-1AF4-4739-8DC4-E18454C73B00}">
      <dsp:nvSpPr>
        <dsp:cNvPr id="0" name=""/>
        <dsp:cNvSpPr/>
      </dsp:nvSpPr>
      <dsp:spPr>
        <a:xfrm>
          <a:off x="3016162" y="3083628"/>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Address equipment challenges in parks</a:t>
          </a:r>
        </a:p>
      </dsp:txBody>
      <dsp:txXfrm>
        <a:off x="3016162" y="3083628"/>
        <a:ext cx="2622641" cy="973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Documentation for best equipment on SharePoint </a:t>
          </a:r>
          <a:endParaRPr lang="en-US" sz="1800" kern="1200"/>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Cuts costs incurred from trial-and-error approach to selecting equipment   </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Saves park staff time researching equipment individually </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Reduces training time for staff that is frequently on detail</a:t>
          </a:r>
        </a:p>
      </dsp:txBody>
      <dsp:txXfrm>
        <a:off x="2890562" y="3501598"/>
        <a:ext cx="3102367" cy="9462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2B019-E61A-45D4-B350-F00E0B87F83D}">
      <dsp:nvSpPr>
        <dsp:cNvPr id="0" name=""/>
        <dsp:cNvSpPr/>
      </dsp:nvSpPr>
      <dsp:spPr>
        <a:xfrm>
          <a:off x="1372403" y="2625920"/>
          <a:ext cx="654589" cy="1247312"/>
        </a:xfrm>
        <a:custGeom>
          <a:avLst/>
          <a:gdLst/>
          <a:ahLst/>
          <a:cxnLst/>
          <a:rect l="0" t="0" r="0" b="0"/>
          <a:pathLst>
            <a:path>
              <a:moveTo>
                <a:pt x="0" y="0"/>
              </a:moveTo>
              <a:lnTo>
                <a:pt x="327294" y="0"/>
              </a:lnTo>
              <a:lnTo>
                <a:pt x="327294" y="1247312"/>
              </a:lnTo>
              <a:lnTo>
                <a:pt x="654589" y="12473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3214360"/>
        <a:ext cx="70432" cy="70432"/>
      </dsp:txXfrm>
    </dsp:sp>
    <dsp:sp modelId="{36E80358-FA55-4582-9BFC-E75F5D7CB83D}">
      <dsp:nvSpPr>
        <dsp:cNvPr id="0" name=""/>
        <dsp:cNvSpPr/>
      </dsp:nvSpPr>
      <dsp:spPr>
        <a:xfrm>
          <a:off x="1372403" y="2580200"/>
          <a:ext cx="654589" cy="91440"/>
        </a:xfrm>
        <a:custGeom>
          <a:avLst/>
          <a:gdLst/>
          <a:ahLst/>
          <a:cxnLst/>
          <a:rect l="0" t="0" r="0" b="0"/>
          <a:pathLst>
            <a:path>
              <a:moveTo>
                <a:pt x="0" y="45720"/>
              </a:moveTo>
              <a:lnTo>
                <a:pt x="65458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83333" y="2609555"/>
        <a:ext cx="32729" cy="32729"/>
      </dsp:txXfrm>
    </dsp:sp>
    <dsp:sp modelId="{0A7713D7-1589-4B0A-B33B-087654505385}">
      <dsp:nvSpPr>
        <dsp:cNvPr id="0" name=""/>
        <dsp:cNvSpPr/>
      </dsp:nvSpPr>
      <dsp:spPr>
        <a:xfrm>
          <a:off x="1372403" y="1378608"/>
          <a:ext cx="654589" cy="1247312"/>
        </a:xfrm>
        <a:custGeom>
          <a:avLst/>
          <a:gdLst/>
          <a:ahLst/>
          <a:cxnLst/>
          <a:rect l="0" t="0" r="0" b="0"/>
          <a:pathLst>
            <a:path>
              <a:moveTo>
                <a:pt x="0" y="1247312"/>
              </a:moveTo>
              <a:lnTo>
                <a:pt x="327294" y="1247312"/>
              </a:lnTo>
              <a:lnTo>
                <a:pt x="327294" y="0"/>
              </a:lnTo>
              <a:lnTo>
                <a:pt x="65458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1967048"/>
        <a:ext cx="70432" cy="70432"/>
      </dsp:txXfrm>
    </dsp:sp>
    <dsp:sp modelId="{28232851-23E8-471F-9B48-BA4FBBBD8BDA}">
      <dsp:nvSpPr>
        <dsp:cNvPr id="0" name=""/>
        <dsp:cNvSpPr/>
      </dsp:nvSpPr>
      <dsp:spPr>
        <a:xfrm rot="16200000">
          <a:off x="-1752441" y="2126995"/>
          <a:ext cx="5251841" cy="997849"/>
        </a:xfrm>
        <a:prstGeom prst="rect">
          <a:avLst/>
        </a:prstGeom>
        <a:solidFill>
          <a:schemeClr val="accent3"/>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a:latin typeface="Candara" panose="020E0502030303020204" pitchFamily="34" charset="0"/>
            </a:rPr>
            <a:t>VUStats Team </a:t>
          </a:r>
        </a:p>
      </dsp:txBody>
      <dsp:txXfrm>
        <a:off x="-1752441" y="2126995"/>
        <a:ext cx="5251841" cy="997849"/>
      </dsp:txXfrm>
    </dsp:sp>
    <dsp:sp modelId="{EA2F4D68-D747-407C-8E9E-5A9CCF025935}">
      <dsp:nvSpPr>
        <dsp:cNvPr id="0" name=""/>
        <dsp:cNvSpPr/>
      </dsp:nvSpPr>
      <dsp:spPr>
        <a:xfrm>
          <a:off x="2026992" y="879683"/>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utilization and data-driven decision making</a:t>
          </a:r>
        </a:p>
      </dsp:txBody>
      <dsp:txXfrm>
        <a:off x="2026992" y="879683"/>
        <a:ext cx="3272947" cy="997849"/>
      </dsp:txXfrm>
    </dsp:sp>
    <dsp:sp modelId="{6D8DFD8E-7E1F-4401-9C88-3E97F653A405}">
      <dsp:nvSpPr>
        <dsp:cNvPr id="0" name=""/>
        <dsp:cNvSpPr/>
      </dsp:nvSpPr>
      <dsp:spPr>
        <a:xfrm>
          <a:off x="2026992" y="2126995"/>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quality</a:t>
          </a:r>
        </a:p>
      </dsp:txBody>
      <dsp:txXfrm>
        <a:off x="2026992" y="2126995"/>
        <a:ext cx="3272947" cy="997849"/>
      </dsp:txXfrm>
    </dsp:sp>
    <dsp:sp modelId="{0F3AE67C-7F63-4445-84FF-FD0A160CBCAA}">
      <dsp:nvSpPr>
        <dsp:cNvPr id="0" name=""/>
        <dsp:cNvSpPr/>
      </dsp:nvSpPr>
      <dsp:spPr>
        <a:xfrm>
          <a:off x="2026992" y="3374307"/>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collection and operations</a:t>
          </a:r>
        </a:p>
      </dsp:txBody>
      <dsp:txXfrm>
        <a:off x="2026992" y="3374307"/>
        <a:ext cx="3272947" cy="9978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4E5D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Share documentation for best equipment on SharePoint.</a:t>
          </a:r>
          <a:endParaRPr lang="en-US" sz="1800" kern="1200"/>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Cuts costs incurred from trial-and-error approach to selecting equipment.</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Saves park staff time researching equipment individually.</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Reduces training time for staff that is frequently on detail.</a:t>
          </a:r>
        </a:p>
      </dsp:txBody>
      <dsp:txXfrm>
        <a:off x="2890562" y="3501598"/>
        <a:ext cx="3102367" cy="9462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5C53B-5B25-4DCC-8E86-EEFCE2749E53}">
      <dsp:nvSpPr>
        <dsp:cNvPr id="0" name=""/>
        <dsp:cNvSpPr/>
      </dsp:nvSpPr>
      <dsp:spPr>
        <a:xfrm>
          <a:off x="2270088" y="2522220"/>
          <a:ext cx="620473" cy="667009"/>
        </a:xfrm>
        <a:custGeom>
          <a:avLst/>
          <a:gdLst/>
          <a:ahLst/>
          <a:cxnLst/>
          <a:rect l="0" t="0" r="0" b="0"/>
          <a:pathLst>
            <a:path>
              <a:moveTo>
                <a:pt x="0" y="0"/>
              </a:moveTo>
              <a:lnTo>
                <a:pt x="310236" y="0"/>
              </a:lnTo>
              <a:lnTo>
                <a:pt x="310236" y="667009"/>
              </a:lnTo>
              <a:lnTo>
                <a:pt x="620473" y="66700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736739"/>
          <a:ext cx="620473" cy="785480"/>
        </a:xfrm>
        <a:custGeom>
          <a:avLst/>
          <a:gdLst/>
          <a:ahLst/>
          <a:cxnLst/>
          <a:rect l="0" t="0" r="0" b="0"/>
          <a:pathLst>
            <a:path>
              <a:moveTo>
                <a:pt x="0" y="785480"/>
              </a:moveTo>
              <a:lnTo>
                <a:pt x="310236" y="785480"/>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4E5D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Evaluate and share strategies for avoiding equipment vandalism.</a:t>
          </a:r>
          <a:endParaRPr lang="en-US" sz="1800" kern="1200"/>
        </a:p>
      </dsp:txBody>
      <dsp:txXfrm>
        <a:off x="1078" y="1739784"/>
        <a:ext cx="2269009" cy="1564871"/>
      </dsp:txXfrm>
    </dsp:sp>
    <dsp:sp modelId="{EBDBCF9F-3198-4149-972E-7EF5C930E7D7}">
      <dsp:nvSpPr>
        <dsp:cNvPr id="0" name=""/>
        <dsp:cNvSpPr/>
      </dsp:nvSpPr>
      <dsp:spPr>
        <a:xfrm>
          <a:off x="2890562" y="126362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Cuts costs incurred from replacing equipment. </a:t>
          </a:r>
        </a:p>
      </dsp:txBody>
      <dsp:txXfrm>
        <a:off x="2890562" y="1263628"/>
        <a:ext cx="3102367" cy="946222"/>
      </dsp:txXfrm>
    </dsp:sp>
    <dsp:sp modelId="{705C78CE-3AC3-4E4E-9996-1FF9A8046CDE}">
      <dsp:nvSpPr>
        <dsp:cNvPr id="0" name=""/>
        <dsp:cNvSpPr/>
      </dsp:nvSpPr>
      <dsp:spPr>
        <a:xfrm>
          <a:off x="2890562" y="2597646"/>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en-US" sz="1800" b="0" kern="1200"/>
            <a:t>Saves park staff time </a:t>
          </a:r>
          <a:r>
            <a:rPr lang="en-US" sz="1800" b="0" kern="1200">
              <a:latin typeface="Candara" panose="020E0502030303020204"/>
            </a:rPr>
            <a:t>replacing and repairing </a:t>
          </a:r>
          <a:r>
            <a:rPr lang="en-US" sz="1800" b="0" kern="1200"/>
            <a:t> equipment.</a:t>
          </a:r>
          <a:r>
            <a:rPr lang="en-US" sz="1800" b="0" kern="1200">
              <a:latin typeface="Candara" panose="020E0502030303020204"/>
            </a:rPr>
            <a:t> </a:t>
          </a:r>
          <a:endParaRPr lang="en-US" sz="1800" b="0" kern="1200"/>
        </a:p>
      </dsp:txBody>
      <dsp:txXfrm>
        <a:off x="2890562" y="2597646"/>
        <a:ext cx="3102367" cy="11831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31C98-FDF3-40E5-800F-11AC27001FAE}">
      <dsp:nvSpPr>
        <dsp:cNvPr id="0" name=""/>
        <dsp:cNvSpPr/>
      </dsp:nvSpPr>
      <dsp:spPr>
        <a:xfrm>
          <a:off x="2270088" y="2522220"/>
          <a:ext cx="620473" cy="785480"/>
        </a:xfrm>
        <a:custGeom>
          <a:avLst/>
          <a:gdLst/>
          <a:ahLst/>
          <a:cxnLst/>
          <a:rect l="0" t="0" r="0" b="0"/>
          <a:pathLst>
            <a:path>
              <a:moveTo>
                <a:pt x="0" y="0"/>
              </a:moveTo>
              <a:lnTo>
                <a:pt x="310236" y="0"/>
              </a:lnTo>
              <a:lnTo>
                <a:pt x="310236" y="785480"/>
              </a:lnTo>
              <a:lnTo>
                <a:pt x="620473" y="78548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1855210"/>
          <a:ext cx="620473" cy="667009"/>
        </a:xfrm>
        <a:custGeom>
          <a:avLst/>
          <a:gdLst/>
          <a:ahLst/>
          <a:cxnLst/>
          <a:rect l="0" t="0" r="0" b="0"/>
          <a:pathLst>
            <a:path>
              <a:moveTo>
                <a:pt x="0" y="667009"/>
              </a:moveTo>
              <a:lnTo>
                <a:pt x="310236" y="66700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4E5D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Provide a resource outlining options for securing equipment funding.</a:t>
          </a:r>
          <a:endParaRPr lang="en-US" sz="1800" kern="1200"/>
        </a:p>
      </dsp:txBody>
      <dsp:txXfrm>
        <a:off x="1078" y="1739784"/>
        <a:ext cx="2269009" cy="1564871"/>
      </dsp:txXfrm>
    </dsp:sp>
    <dsp:sp modelId="{705C78CE-3AC3-4E4E-9996-1FF9A8046CDE}">
      <dsp:nvSpPr>
        <dsp:cNvPr id="0" name=""/>
        <dsp:cNvSpPr/>
      </dsp:nvSpPr>
      <dsp:spPr>
        <a:xfrm>
          <a:off x="2890562" y="1263628"/>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Ensures parks have functioning equipment for capturing accurate visitation. </a:t>
          </a:r>
        </a:p>
      </dsp:txBody>
      <dsp:txXfrm>
        <a:off x="2890562" y="1263628"/>
        <a:ext cx="3102367" cy="1183165"/>
      </dsp:txXfrm>
    </dsp:sp>
    <dsp:sp modelId="{B8CFA186-DEC8-441A-9F1E-2FBC47E36616}">
      <dsp:nvSpPr>
        <dsp:cNvPr id="0" name=""/>
        <dsp:cNvSpPr/>
      </dsp:nvSpPr>
      <dsp:spPr>
        <a:xfrm>
          <a:off x="2890562" y="2834589"/>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Saves park staff time in individually researching equipment. </a:t>
          </a:r>
        </a:p>
      </dsp:txBody>
      <dsp:txXfrm>
        <a:off x="2890562" y="2834589"/>
        <a:ext cx="3102367" cy="94622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4E5D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Create a way to track counting equipment.</a:t>
          </a:r>
          <a:endParaRPr lang="en-US" sz="1800" kern="1200"/>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Creates visibility around which parks are checking their equipment. </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Creates transparency around which parks are missing equipment or have broken counters. </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Allows parks to track and maintain expensive equipment more efficiently.</a:t>
          </a:r>
        </a:p>
      </dsp:txBody>
      <dsp:txXfrm>
        <a:off x="2890562" y="3501598"/>
        <a:ext cx="3102367" cy="94622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4E5D4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Establish a relationship with popular counting equipment providers. </a:t>
          </a:r>
          <a:endParaRPr lang="en-US" sz="1800" kern="1200"/>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Reduce equipment cost by purchasing equipment in bulk.</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Reduce park staff time spent on individual equipment purchases.</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Allow for more technical assistance from equipment providers. </a:t>
          </a:r>
        </a:p>
      </dsp:txBody>
      <dsp:txXfrm>
        <a:off x="2890562" y="3501598"/>
        <a:ext cx="3102367" cy="94622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88613-7D79-4233-BAAF-6FBF80B86655}">
      <dsp:nvSpPr>
        <dsp:cNvPr id="0" name=""/>
        <dsp:cNvSpPr/>
      </dsp:nvSpPr>
      <dsp:spPr>
        <a:xfrm>
          <a:off x="5511" y="1213499"/>
          <a:ext cx="2622641" cy="1807000"/>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E3C4F2-7164-488A-BC7E-532BFDA0C025}">
      <dsp:nvSpPr>
        <dsp:cNvPr id="0" name=""/>
        <dsp:cNvSpPr/>
      </dsp:nvSpPr>
      <dsp:spPr>
        <a:xfrm>
          <a:off x="5511" y="3020500"/>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communication</a:t>
          </a:r>
        </a:p>
      </dsp:txBody>
      <dsp:txXfrm>
        <a:off x="5511" y="3020500"/>
        <a:ext cx="2622641" cy="973000"/>
      </dsp:txXfrm>
    </dsp:sp>
    <dsp:sp modelId="{8B2CCC2D-8653-4BD6-A099-53943D670323}">
      <dsp:nvSpPr>
        <dsp:cNvPr id="0" name=""/>
        <dsp:cNvSpPr/>
      </dsp:nvSpPr>
      <dsp:spPr>
        <a:xfrm>
          <a:off x="8621839" y="1107943"/>
          <a:ext cx="2622641" cy="1891459"/>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CD4BDB-04D7-48DB-B92D-4603351BCAE3}">
      <dsp:nvSpPr>
        <dsp:cNvPr id="0" name=""/>
        <dsp:cNvSpPr/>
      </dsp:nvSpPr>
      <dsp:spPr>
        <a:xfrm>
          <a:off x="8651317" y="3056365"/>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Expand the capacity of the VUStats team</a:t>
          </a:r>
        </a:p>
      </dsp:txBody>
      <dsp:txXfrm>
        <a:off x="8651317" y="3056365"/>
        <a:ext cx="2622641" cy="973000"/>
      </dsp:txXfrm>
    </dsp:sp>
    <dsp:sp modelId="{492B81F8-D577-4E12-96FF-124A8BBE25D4}">
      <dsp:nvSpPr>
        <dsp:cNvPr id="0" name=""/>
        <dsp:cNvSpPr/>
      </dsp:nvSpPr>
      <dsp:spPr>
        <a:xfrm>
          <a:off x="5775543" y="1207667"/>
          <a:ext cx="2622641" cy="1830328"/>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7059309C-FBA4-413B-A6AC-AA4635624556}">
      <dsp:nvSpPr>
        <dsp:cNvPr id="0" name=""/>
        <dsp:cNvSpPr/>
      </dsp:nvSpPr>
      <dsp:spPr>
        <a:xfrm>
          <a:off x="5775543" y="3026332"/>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data usability for end users</a:t>
          </a:r>
        </a:p>
      </dsp:txBody>
      <dsp:txXfrm>
        <a:off x="5775543" y="3026332"/>
        <a:ext cx="2622641" cy="973000"/>
      </dsp:txXfrm>
    </dsp:sp>
    <dsp:sp modelId="{22511919-D84E-481A-BA02-24CD198B0CA6}">
      <dsp:nvSpPr>
        <dsp:cNvPr id="0" name=""/>
        <dsp:cNvSpPr/>
      </dsp:nvSpPr>
      <dsp:spPr>
        <a:xfrm>
          <a:off x="2820198" y="1154501"/>
          <a:ext cx="2622641" cy="1807000"/>
        </a:xfrm>
        <a:prstGeom prst="round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30D15-1AF4-4739-8DC4-E18454C73B00}">
      <dsp:nvSpPr>
        <dsp:cNvPr id="0" name=""/>
        <dsp:cNvSpPr/>
      </dsp:nvSpPr>
      <dsp:spPr>
        <a:xfrm>
          <a:off x="3016162" y="3083628"/>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Address equipment challenges in parks</a:t>
          </a:r>
        </a:p>
      </dsp:txBody>
      <dsp:txXfrm>
        <a:off x="3016162" y="3083628"/>
        <a:ext cx="2622641" cy="973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Implement a data quality indicator system.</a:t>
          </a:r>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Allows data users to understand more context.   </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Prioritize areas for improvement for individual parks VUStats processes.</a:t>
          </a:r>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Create groupings of parks based on similar characteristics.</a:t>
          </a:r>
        </a:p>
      </dsp:txBody>
      <dsp:txXfrm>
        <a:off x="2890562" y="3501598"/>
        <a:ext cx="3102367" cy="94622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4EE47-3ADA-4141-ADA3-1AF402519A31}">
      <dsp:nvSpPr>
        <dsp:cNvPr id="0" name=""/>
        <dsp:cNvSpPr/>
      </dsp:nvSpPr>
      <dsp:spPr>
        <a:xfrm rot="16200000">
          <a:off x="7386" y="-7386"/>
          <a:ext cx="1765084" cy="1779857"/>
        </a:xfrm>
        <a:prstGeom prst="round1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Time since last count procedure update </a:t>
          </a:r>
          <a:endParaRPr lang="en-US" sz="1800" b="1" kern="1200"/>
        </a:p>
      </dsp:txBody>
      <dsp:txXfrm rot="5400000">
        <a:off x="-1" y="1"/>
        <a:ext cx="1779857" cy="1323813"/>
      </dsp:txXfrm>
    </dsp:sp>
    <dsp:sp modelId="{8C30D1FA-1481-4CA0-AF29-856C0E793BD4}">
      <dsp:nvSpPr>
        <dsp:cNvPr id="0" name=""/>
        <dsp:cNvSpPr/>
      </dsp:nvSpPr>
      <dsp:spPr>
        <a:xfrm>
          <a:off x="1779857" y="0"/>
          <a:ext cx="1779857" cy="1765084"/>
        </a:xfrm>
        <a:prstGeom prst="round1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Reliance on estimates vs hard counts </a:t>
          </a:r>
          <a:endParaRPr lang="en-US" sz="1800" b="1" kern="1200"/>
        </a:p>
      </dsp:txBody>
      <dsp:txXfrm>
        <a:off x="1779857" y="0"/>
        <a:ext cx="1779857" cy="1323813"/>
      </dsp:txXfrm>
    </dsp:sp>
    <dsp:sp modelId="{C2AB26F8-8447-41EF-BBC0-528F8E3D6BA8}">
      <dsp:nvSpPr>
        <dsp:cNvPr id="0" name=""/>
        <dsp:cNvSpPr/>
      </dsp:nvSpPr>
      <dsp:spPr>
        <a:xfrm rot="10800000">
          <a:off x="0" y="1765084"/>
          <a:ext cx="1779857" cy="1765084"/>
        </a:xfrm>
        <a:prstGeom prst="round1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Difficulty of data collection based on park geography </a:t>
          </a:r>
          <a:endParaRPr lang="en-US" sz="1800" b="1" kern="1200"/>
        </a:p>
      </dsp:txBody>
      <dsp:txXfrm rot="10800000">
        <a:off x="0" y="2206355"/>
        <a:ext cx="1779857" cy="1323813"/>
      </dsp:txXfrm>
    </dsp:sp>
    <dsp:sp modelId="{EC9F9150-34F6-4B0E-A809-9C8C26D95F4E}">
      <dsp:nvSpPr>
        <dsp:cNvPr id="0" name=""/>
        <dsp:cNvSpPr/>
      </dsp:nvSpPr>
      <dsp:spPr>
        <a:xfrm rot="5400000">
          <a:off x="1787243" y="1757697"/>
          <a:ext cx="1765084" cy="1779857"/>
        </a:xfrm>
        <a:prstGeom prst="round1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VUStats team confidence in the data </a:t>
          </a:r>
          <a:endParaRPr lang="en-US" sz="1800" b="1" kern="1200"/>
        </a:p>
      </dsp:txBody>
      <dsp:txXfrm rot="-5400000">
        <a:off x="1779856" y="2206355"/>
        <a:ext cx="1779857" cy="1323813"/>
      </dsp:txXfrm>
    </dsp:sp>
    <dsp:sp modelId="{83434F35-E179-4862-84AA-4C6F988B3D13}">
      <dsp:nvSpPr>
        <dsp:cNvPr id="0" name=""/>
        <dsp:cNvSpPr/>
      </dsp:nvSpPr>
      <dsp:spPr>
        <a:xfrm>
          <a:off x="1245899" y="1323812"/>
          <a:ext cx="1067914" cy="882542"/>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Score</a:t>
          </a:r>
        </a:p>
        <a:p>
          <a:pPr marL="0" lvl="0" indent="0" algn="ctr" defTabSz="889000">
            <a:lnSpc>
              <a:spcPct val="90000"/>
            </a:lnSpc>
            <a:spcBef>
              <a:spcPct val="0"/>
            </a:spcBef>
            <a:spcAft>
              <a:spcPct val="35000"/>
            </a:spcAft>
            <a:buNone/>
          </a:pPr>
          <a:r>
            <a:rPr lang="en-US" sz="2000" b="1" kern="1200">
              <a:latin typeface="Candara" panose="020E0502030303020204"/>
            </a:rPr>
            <a:t>0-5</a:t>
          </a:r>
          <a:endParaRPr lang="en-US" sz="2000" b="1" kern="1200"/>
        </a:p>
      </dsp:txBody>
      <dsp:txXfrm>
        <a:off x="1288981" y="1366894"/>
        <a:ext cx="981750" cy="79637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5C53B-5B25-4DCC-8E86-EEFCE2749E53}">
      <dsp:nvSpPr>
        <dsp:cNvPr id="0" name=""/>
        <dsp:cNvSpPr/>
      </dsp:nvSpPr>
      <dsp:spPr>
        <a:xfrm>
          <a:off x="2270088" y="2522220"/>
          <a:ext cx="620473" cy="667009"/>
        </a:xfrm>
        <a:custGeom>
          <a:avLst/>
          <a:gdLst/>
          <a:ahLst/>
          <a:cxnLst/>
          <a:rect l="0" t="0" r="0" b="0"/>
          <a:pathLst>
            <a:path>
              <a:moveTo>
                <a:pt x="0" y="0"/>
              </a:moveTo>
              <a:lnTo>
                <a:pt x="310236" y="0"/>
              </a:lnTo>
              <a:lnTo>
                <a:pt x="310236" y="667009"/>
              </a:lnTo>
              <a:lnTo>
                <a:pt x="620473" y="66700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736739"/>
          <a:ext cx="620473" cy="785480"/>
        </a:xfrm>
        <a:custGeom>
          <a:avLst/>
          <a:gdLst/>
          <a:ahLst/>
          <a:cxnLst/>
          <a:rect l="0" t="0" r="0" b="0"/>
          <a:pathLst>
            <a:path>
              <a:moveTo>
                <a:pt x="0" y="785480"/>
              </a:moveTo>
              <a:lnTo>
                <a:pt x="310236" y="785480"/>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Create a system for flagging changes in count procedures.</a:t>
          </a:r>
          <a:endParaRPr lang="en-US" sz="1800" kern="1200"/>
        </a:p>
      </dsp:txBody>
      <dsp:txXfrm>
        <a:off x="1078" y="1739784"/>
        <a:ext cx="2269009" cy="1564871"/>
      </dsp:txXfrm>
    </dsp:sp>
    <dsp:sp modelId="{EBDBCF9F-3198-4149-972E-7EF5C930E7D7}">
      <dsp:nvSpPr>
        <dsp:cNvPr id="0" name=""/>
        <dsp:cNvSpPr/>
      </dsp:nvSpPr>
      <dsp:spPr>
        <a:xfrm>
          <a:off x="2890562" y="126362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Creates more transparency and context for fluctuations in visitation.</a:t>
          </a:r>
        </a:p>
      </dsp:txBody>
      <dsp:txXfrm>
        <a:off x="2890562" y="1263628"/>
        <a:ext cx="3102367" cy="946222"/>
      </dsp:txXfrm>
    </dsp:sp>
    <dsp:sp modelId="{705C78CE-3AC3-4E4E-9996-1FF9A8046CDE}">
      <dsp:nvSpPr>
        <dsp:cNvPr id="0" name=""/>
        <dsp:cNvSpPr/>
      </dsp:nvSpPr>
      <dsp:spPr>
        <a:xfrm>
          <a:off x="2890562" y="2597646"/>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Create more awareness around outdated count procedures.</a:t>
          </a:r>
        </a:p>
      </dsp:txBody>
      <dsp:txXfrm>
        <a:off x="2890562" y="2597646"/>
        <a:ext cx="3102367" cy="118316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4524B-E206-4A04-ACF7-D0B8061B9471}">
      <dsp:nvSpPr>
        <dsp:cNvPr id="0" name=""/>
        <dsp:cNvSpPr/>
      </dsp:nvSpPr>
      <dsp:spPr>
        <a:xfrm>
          <a:off x="2270088" y="2522220"/>
          <a:ext cx="620473" cy="1452489"/>
        </a:xfrm>
        <a:custGeom>
          <a:avLst/>
          <a:gdLst/>
          <a:ahLst/>
          <a:cxnLst/>
          <a:rect l="0" t="0" r="0" b="0"/>
          <a:pathLst>
            <a:path>
              <a:moveTo>
                <a:pt x="0" y="0"/>
              </a:moveTo>
              <a:lnTo>
                <a:pt x="310236" y="0"/>
              </a:lnTo>
              <a:lnTo>
                <a:pt x="310236" y="1452489"/>
              </a:lnTo>
              <a:lnTo>
                <a:pt x="620473" y="1452489"/>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0DC5C53B-5B25-4DCC-8E86-EEFCE2749E53}">
      <dsp:nvSpPr>
        <dsp:cNvPr id="0" name=""/>
        <dsp:cNvSpPr/>
      </dsp:nvSpPr>
      <dsp:spPr>
        <a:xfrm>
          <a:off x="2270088" y="2476500"/>
          <a:ext cx="620473" cy="91440"/>
        </a:xfrm>
        <a:custGeom>
          <a:avLst/>
          <a:gdLst/>
          <a:ahLst/>
          <a:cxnLst/>
          <a:rect l="0" t="0" r="0" b="0"/>
          <a:pathLst>
            <a:path>
              <a:moveTo>
                <a:pt x="0" y="45720"/>
              </a:moveTo>
              <a:lnTo>
                <a:pt x="620473" y="4572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FA2D71C2-B743-4648-BC69-46E9726E2D15}">
      <dsp:nvSpPr>
        <dsp:cNvPr id="0" name=""/>
        <dsp:cNvSpPr/>
      </dsp:nvSpPr>
      <dsp:spPr>
        <a:xfrm>
          <a:off x="2270088" y="1069730"/>
          <a:ext cx="620473" cy="1452489"/>
        </a:xfrm>
        <a:custGeom>
          <a:avLst/>
          <a:gdLst/>
          <a:ahLst/>
          <a:cxnLst/>
          <a:rect l="0" t="0" r="0" b="0"/>
          <a:pathLst>
            <a:path>
              <a:moveTo>
                <a:pt x="0" y="1452489"/>
              </a:moveTo>
              <a:lnTo>
                <a:pt x="310236" y="1452489"/>
              </a:lnTo>
              <a:lnTo>
                <a:pt x="310236" y="0"/>
              </a:lnTo>
              <a:lnTo>
                <a:pt x="620473" y="0"/>
              </a:lnTo>
            </a:path>
          </a:pathLst>
        </a:custGeom>
        <a:noFill/>
        <a:ln w="25400" cap="flat" cmpd="sng" algn="ctr">
          <a:solidFill>
            <a:srgbClr val="7F7F7F"/>
          </a:solidFill>
          <a:prstDash val="solid"/>
        </a:ln>
        <a:effectLst/>
      </dsp:spPr>
      <dsp:style>
        <a:lnRef idx="2">
          <a:scrgbClr r="0" g="0" b="0"/>
        </a:lnRef>
        <a:fillRef idx="0">
          <a:scrgbClr r="0" g="0" b="0"/>
        </a:fillRef>
        <a:effectRef idx="0">
          <a:scrgbClr r="0" g="0" b="0"/>
        </a:effectRef>
        <a:fontRef idx="minor"/>
      </dsp:style>
    </dsp:sp>
    <dsp:sp modelId="{B2FB93A8-B520-495C-BB7A-6F7C3382265C}">
      <dsp:nvSpPr>
        <dsp:cNvPr id="0" name=""/>
        <dsp:cNvSpPr/>
      </dsp:nvSpPr>
      <dsp:spPr>
        <a:xfrm>
          <a:off x="1078" y="1739784"/>
          <a:ext cx="2269009" cy="1564871"/>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Improve organization and navigability of IRMA.</a:t>
          </a:r>
        </a:p>
      </dsp:txBody>
      <dsp:txXfrm>
        <a:off x="1078" y="1739784"/>
        <a:ext cx="2269009" cy="1564871"/>
      </dsp:txXfrm>
    </dsp:sp>
    <dsp:sp modelId="{EBDBCF9F-3198-4149-972E-7EF5C930E7D7}">
      <dsp:nvSpPr>
        <dsp:cNvPr id="0" name=""/>
        <dsp:cNvSpPr/>
      </dsp:nvSpPr>
      <dsp:spPr>
        <a:xfrm>
          <a:off x="2890562" y="59661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Provide links to training and background documents related to VUStats.</a:t>
          </a:r>
        </a:p>
      </dsp:txBody>
      <dsp:txXfrm>
        <a:off x="2890562" y="596618"/>
        <a:ext cx="3102367" cy="946222"/>
      </dsp:txXfrm>
    </dsp:sp>
    <dsp:sp modelId="{705C78CE-3AC3-4E4E-9996-1FF9A8046CDE}">
      <dsp:nvSpPr>
        <dsp:cNvPr id="0" name=""/>
        <dsp:cNvSpPr/>
      </dsp:nvSpPr>
      <dsp:spPr>
        <a:xfrm>
          <a:off x="2890562" y="1930637"/>
          <a:ext cx="3102367" cy="1183165"/>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Standardize</a:t>
          </a:r>
          <a:r>
            <a:rPr lang="en-US" sz="1800" b="0" kern="1200" baseline="0"/>
            <a:t> report lists for parks and make descriptions easier to read</a:t>
          </a:r>
          <a:r>
            <a:rPr lang="en-US" sz="1800" b="1" kern="1200" baseline="0"/>
            <a:t>.</a:t>
          </a:r>
          <a:endParaRPr lang="en-US" sz="1800" b="1" kern="1200"/>
        </a:p>
      </dsp:txBody>
      <dsp:txXfrm>
        <a:off x="2890562" y="1930637"/>
        <a:ext cx="3102367" cy="1183165"/>
      </dsp:txXfrm>
    </dsp:sp>
    <dsp:sp modelId="{5F32E463-A343-4CFE-AC4D-DAA247C02E18}">
      <dsp:nvSpPr>
        <dsp:cNvPr id="0" name=""/>
        <dsp:cNvSpPr/>
      </dsp:nvSpPr>
      <dsp:spPr>
        <a:xfrm>
          <a:off x="2890562" y="3501598"/>
          <a:ext cx="3102367" cy="946222"/>
        </a:xfrm>
        <a:prstGeom prst="rect">
          <a:avLst/>
        </a:prstGeom>
        <a:solidFill>
          <a:srgbClr val="7F7F7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0" kern="1200"/>
            <a:t>Call out “commonly used reports” to reduce time spent looking for specific reports.</a:t>
          </a:r>
        </a:p>
      </dsp:txBody>
      <dsp:txXfrm>
        <a:off x="2890562" y="3501598"/>
        <a:ext cx="3102367" cy="9462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2B019-E61A-45D4-B350-F00E0B87F83D}">
      <dsp:nvSpPr>
        <dsp:cNvPr id="0" name=""/>
        <dsp:cNvSpPr/>
      </dsp:nvSpPr>
      <dsp:spPr>
        <a:xfrm>
          <a:off x="1372403" y="2625920"/>
          <a:ext cx="654589" cy="1247312"/>
        </a:xfrm>
        <a:custGeom>
          <a:avLst/>
          <a:gdLst/>
          <a:ahLst/>
          <a:cxnLst/>
          <a:rect l="0" t="0" r="0" b="0"/>
          <a:pathLst>
            <a:path>
              <a:moveTo>
                <a:pt x="0" y="0"/>
              </a:moveTo>
              <a:lnTo>
                <a:pt x="327294" y="0"/>
              </a:lnTo>
              <a:lnTo>
                <a:pt x="327294" y="1247312"/>
              </a:lnTo>
              <a:lnTo>
                <a:pt x="654589" y="12473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3214360"/>
        <a:ext cx="70432" cy="70432"/>
      </dsp:txXfrm>
    </dsp:sp>
    <dsp:sp modelId="{36E80358-FA55-4582-9BFC-E75F5D7CB83D}">
      <dsp:nvSpPr>
        <dsp:cNvPr id="0" name=""/>
        <dsp:cNvSpPr/>
      </dsp:nvSpPr>
      <dsp:spPr>
        <a:xfrm>
          <a:off x="1372403" y="2580200"/>
          <a:ext cx="654589" cy="91440"/>
        </a:xfrm>
        <a:custGeom>
          <a:avLst/>
          <a:gdLst/>
          <a:ahLst/>
          <a:cxnLst/>
          <a:rect l="0" t="0" r="0" b="0"/>
          <a:pathLst>
            <a:path>
              <a:moveTo>
                <a:pt x="0" y="45720"/>
              </a:moveTo>
              <a:lnTo>
                <a:pt x="65458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83333" y="2609555"/>
        <a:ext cx="32729" cy="32729"/>
      </dsp:txXfrm>
    </dsp:sp>
    <dsp:sp modelId="{0A7713D7-1589-4B0A-B33B-087654505385}">
      <dsp:nvSpPr>
        <dsp:cNvPr id="0" name=""/>
        <dsp:cNvSpPr/>
      </dsp:nvSpPr>
      <dsp:spPr>
        <a:xfrm>
          <a:off x="1372403" y="1378608"/>
          <a:ext cx="654589" cy="1247312"/>
        </a:xfrm>
        <a:custGeom>
          <a:avLst/>
          <a:gdLst/>
          <a:ahLst/>
          <a:cxnLst/>
          <a:rect l="0" t="0" r="0" b="0"/>
          <a:pathLst>
            <a:path>
              <a:moveTo>
                <a:pt x="0" y="1247312"/>
              </a:moveTo>
              <a:lnTo>
                <a:pt x="327294" y="1247312"/>
              </a:lnTo>
              <a:lnTo>
                <a:pt x="327294" y="0"/>
              </a:lnTo>
              <a:lnTo>
                <a:pt x="65458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ndara" panose="020E0502030303020204" pitchFamily="34" charset="0"/>
          </a:endParaRPr>
        </a:p>
      </dsp:txBody>
      <dsp:txXfrm>
        <a:off x="1664482" y="1967048"/>
        <a:ext cx="70432" cy="70432"/>
      </dsp:txXfrm>
    </dsp:sp>
    <dsp:sp modelId="{28232851-23E8-471F-9B48-BA4FBBBD8BDA}">
      <dsp:nvSpPr>
        <dsp:cNvPr id="0" name=""/>
        <dsp:cNvSpPr/>
      </dsp:nvSpPr>
      <dsp:spPr>
        <a:xfrm rot="16200000">
          <a:off x="-1752441" y="2126995"/>
          <a:ext cx="5251841" cy="997849"/>
        </a:xfrm>
        <a:prstGeom prst="rect">
          <a:avLst/>
        </a:prstGeom>
        <a:solidFill>
          <a:schemeClr val="accent3"/>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a:latin typeface="Candara" panose="020E0502030303020204" pitchFamily="34" charset="0"/>
            </a:rPr>
            <a:t>VUStats Team </a:t>
          </a:r>
        </a:p>
      </dsp:txBody>
      <dsp:txXfrm>
        <a:off x="-1752441" y="2126995"/>
        <a:ext cx="5251841" cy="997849"/>
      </dsp:txXfrm>
    </dsp:sp>
    <dsp:sp modelId="{EA2F4D68-D747-407C-8E9E-5A9CCF025935}">
      <dsp:nvSpPr>
        <dsp:cNvPr id="0" name=""/>
        <dsp:cNvSpPr/>
      </dsp:nvSpPr>
      <dsp:spPr>
        <a:xfrm>
          <a:off x="2026992" y="879683"/>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utilization and data-driven decision making</a:t>
          </a:r>
        </a:p>
      </dsp:txBody>
      <dsp:txXfrm>
        <a:off x="2026992" y="879683"/>
        <a:ext cx="3272947" cy="997849"/>
      </dsp:txXfrm>
    </dsp:sp>
    <dsp:sp modelId="{6D8DFD8E-7E1F-4401-9C88-3E97F653A405}">
      <dsp:nvSpPr>
        <dsp:cNvPr id="0" name=""/>
        <dsp:cNvSpPr/>
      </dsp:nvSpPr>
      <dsp:spPr>
        <a:xfrm>
          <a:off x="2026992" y="2126995"/>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quality</a:t>
          </a:r>
        </a:p>
      </dsp:txBody>
      <dsp:txXfrm>
        <a:off x="2026992" y="2126995"/>
        <a:ext cx="3272947" cy="997849"/>
      </dsp:txXfrm>
    </dsp:sp>
    <dsp:sp modelId="{0F3AE67C-7F63-4445-84FF-FD0A160CBCAA}">
      <dsp:nvSpPr>
        <dsp:cNvPr id="0" name=""/>
        <dsp:cNvSpPr/>
      </dsp:nvSpPr>
      <dsp:spPr>
        <a:xfrm>
          <a:off x="2026992" y="3374307"/>
          <a:ext cx="3272947" cy="997849"/>
        </a:xfrm>
        <a:prstGeom prst="rect">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a:latin typeface="Candara"/>
            </a:rPr>
            <a:t>Data collection and operations</a:t>
          </a:r>
        </a:p>
      </dsp:txBody>
      <dsp:txXfrm>
        <a:off x="2026992" y="3374307"/>
        <a:ext cx="3272947" cy="99784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88613-7D79-4233-BAAF-6FBF80B86655}">
      <dsp:nvSpPr>
        <dsp:cNvPr id="0" name=""/>
        <dsp:cNvSpPr/>
      </dsp:nvSpPr>
      <dsp:spPr>
        <a:xfrm>
          <a:off x="5511" y="1213499"/>
          <a:ext cx="2622641" cy="1807000"/>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E3C4F2-7164-488A-BC7E-532BFDA0C025}">
      <dsp:nvSpPr>
        <dsp:cNvPr id="0" name=""/>
        <dsp:cNvSpPr/>
      </dsp:nvSpPr>
      <dsp:spPr>
        <a:xfrm>
          <a:off x="5511" y="3020500"/>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communication and knowledge sharing</a:t>
          </a:r>
        </a:p>
      </dsp:txBody>
      <dsp:txXfrm>
        <a:off x="5511" y="3020500"/>
        <a:ext cx="2622641" cy="973000"/>
      </dsp:txXfrm>
    </dsp:sp>
    <dsp:sp modelId="{8B2CCC2D-8653-4BD6-A099-53943D670323}">
      <dsp:nvSpPr>
        <dsp:cNvPr id="0" name=""/>
        <dsp:cNvSpPr/>
      </dsp:nvSpPr>
      <dsp:spPr>
        <a:xfrm>
          <a:off x="8621839" y="1107943"/>
          <a:ext cx="2622641" cy="1891459"/>
        </a:xfrm>
        <a:prstGeom prst="round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9000" b="-19000"/>
          </a:stretch>
        </a:blip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5BCD4BDB-04D7-48DB-B92D-4603351BCAE3}">
      <dsp:nvSpPr>
        <dsp:cNvPr id="0" name=""/>
        <dsp:cNvSpPr/>
      </dsp:nvSpPr>
      <dsp:spPr>
        <a:xfrm>
          <a:off x="8651317" y="3056365"/>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Expand the capacity of the VUStats team</a:t>
          </a:r>
        </a:p>
      </dsp:txBody>
      <dsp:txXfrm>
        <a:off x="8651317" y="3056365"/>
        <a:ext cx="2622641" cy="973000"/>
      </dsp:txXfrm>
    </dsp:sp>
    <dsp:sp modelId="{492B81F8-D577-4E12-96FF-124A8BBE25D4}">
      <dsp:nvSpPr>
        <dsp:cNvPr id="0" name=""/>
        <dsp:cNvSpPr/>
      </dsp:nvSpPr>
      <dsp:spPr>
        <a:xfrm>
          <a:off x="5775543" y="1207667"/>
          <a:ext cx="2622641" cy="1830328"/>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59309C-FBA4-413B-A6AC-AA4635624556}">
      <dsp:nvSpPr>
        <dsp:cNvPr id="0" name=""/>
        <dsp:cNvSpPr/>
      </dsp:nvSpPr>
      <dsp:spPr>
        <a:xfrm>
          <a:off x="5775543" y="3026332"/>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Improve data usability for end users</a:t>
          </a:r>
        </a:p>
      </dsp:txBody>
      <dsp:txXfrm>
        <a:off x="5775543" y="3026332"/>
        <a:ext cx="2622641" cy="973000"/>
      </dsp:txXfrm>
    </dsp:sp>
    <dsp:sp modelId="{22511919-D84E-481A-BA02-24CD198B0CA6}">
      <dsp:nvSpPr>
        <dsp:cNvPr id="0" name=""/>
        <dsp:cNvSpPr/>
      </dsp:nvSpPr>
      <dsp:spPr>
        <a:xfrm>
          <a:off x="2820198" y="1154501"/>
          <a:ext cx="2622641" cy="1807000"/>
        </a:xfrm>
        <a:prstGeom prst="round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30D15-1AF4-4739-8DC4-E18454C73B00}">
      <dsp:nvSpPr>
        <dsp:cNvPr id="0" name=""/>
        <dsp:cNvSpPr/>
      </dsp:nvSpPr>
      <dsp:spPr>
        <a:xfrm>
          <a:off x="3016162" y="3083628"/>
          <a:ext cx="2622641" cy="97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b="1" kern="1200"/>
            <a:t>Address equipment challenges in parks</a:t>
          </a:r>
        </a:p>
      </dsp:txBody>
      <dsp:txXfrm>
        <a:off x="3016162" y="3083628"/>
        <a:ext cx="2622641" cy="973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64E38-6528-4A02-8ED4-D63C91C9CD0C}">
      <dsp:nvSpPr>
        <dsp:cNvPr id="0" name=""/>
        <dsp:cNvSpPr/>
      </dsp:nvSpPr>
      <dsp:spPr>
        <a:xfrm>
          <a:off x="1612942" y="1750"/>
          <a:ext cx="2527548" cy="101101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Centralize online  resources in IRMA</a:t>
          </a:r>
        </a:p>
      </dsp:txBody>
      <dsp:txXfrm>
        <a:off x="2118452" y="1750"/>
        <a:ext cx="1516529" cy="1011019"/>
      </dsp:txXfrm>
    </dsp:sp>
    <dsp:sp modelId="{357A252B-9251-440E-8DFD-0EF24F1C6EC9}">
      <dsp:nvSpPr>
        <dsp:cNvPr id="0" name=""/>
        <dsp:cNvSpPr/>
      </dsp:nvSpPr>
      <dsp:spPr>
        <a:xfrm>
          <a:off x="3811909" y="87687"/>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VUStats team </a:t>
          </a:r>
        </a:p>
      </dsp:txBody>
      <dsp:txXfrm>
        <a:off x="4231482" y="87687"/>
        <a:ext cx="1258719" cy="839145"/>
      </dsp:txXfrm>
    </dsp:sp>
    <dsp:sp modelId="{98968541-C8CA-467E-BDC9-E400241CCDE1}">
      <dsp:nvSpPr>
        <dsp:cNvPr id="0" name=""/>
        <dsp:cNvSpPr/>
      </dsp:nvSpPr>
      <dsp:spPr>
        <a:xfrm>
          <a:off x="5616072" y="87687"/>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Short-term </a:t>
          </a:r>
        </a:p>
      </dsp:txBody>
      <dsp:txXfrm>
        <a:off x="6035645" y="87687"/>
        <a:ext cx="1258719" cy="839145"/>
      </dsp:txXfrm>
    </dsp:sp>
    <dsp:sp modelId="{A765FD51-0307-48E1-B740-F7DA55922687}">
      <dsp:nvSpPr>
        <dsp:cNvPr id="0" name=""/>
        <dsp:cNvSpPr/>
      </dsp:nvSpPr>
      <dsp:spPr>
        <a:xfrm>
          <a:off x="1612942" y="1154312"/>
          <a:ext cx="2527548" cy="101101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0" kern="1200"/>
            <a:t>Indicating data quality to internal users in  IRMA</a:t>
          </a:r>
        </a:p>
      </dsp:txBody>
      <dsp:txXfrm>
        <a:off x="2118452" y="1154312"/>
        <a:ext cx="1516529" cy="1011019"/>
      </dsp:txXfrm>
    </dsp:sp>
    <dsp:sp modelId="{5382CF19-BA07-4B6E-BE2D-07DDC63A399F}">
      <dsp:nvSpPr>
        <dsp:cNvPr id="0" name=""/>
        <dsp:cNvSpPr/>
      </dsp:nvSpPr>
      <dsp:spPr>
        <a:xfrm>
          <a:off x="3811909" y="1240249"/>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VUStats team with contractor help</a:t>
          </a:r>
        </a:p>
      </dsp:txBody>
      <dsp:txXfrm>
        <a:off x="4231482" y="1240249"/>
        <a:ext cx="1258719" cy="839145"/>
      </dsp:txXfrm>
    </dsp:sp>
    <dsp:sp modelId="{69B80D0D-0670-48B5-A837-EAE5A9E5B8C9}">
      <dsp:nvSpPr>
        <dsp:cNvPr id="0" name=""/>
        <dsp:cNvSpPr/>
      </dsp:nvSpPr>
      <dsp:spPr>
        <a:xfrm>
          <a:off x="5616072" y="1240249"/>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Short-term</a:t>
          </a:r>
        </a:p>
      </dsp:txBody>
      <dsp:txXfrm>
        <a:off x="6035645" y="1240249"/>
        <a:ext cx="1258719" cy="839145"/>
      </dsp:txXfrm>
    </dsp:sp>
    <dsp:sp modelId="{83CC407D-7FA3-4C85-BF73-4666CC2CF66B}">
      <dsp:nvSpPr>
        <dsp:cNvPr id="0" name=""/>
        <dsp:cNvSpPr/>
      </dsp:nvSpPr>
      <dsp:spPr>
        <a:xfrm>
          <a:off x="1612942" y="2306874"/>
          <a:ext cx="2527548" cy="101101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0" kern="1200"/>
            <a:t>Distribute documentation for best equipment brands and models</a:t>
          </a:r>
        </a:p>
      </dsp:txBody>
      <dsp:txXfrm>
        <a:off x="2118452" y="2306874"/>
        <a:ext cx="1516529" cy="1011019"/>
      </dsp:txXfrm>
    </dsp:sp>
    <dsp:sp modelId="{35D44260-366A-45E5-8749-1BD2CE549A69}">
      <dsp:nvSpPr>
        <dsp:cNvPr id="0" name=""/>
        <dsp:cNvSpPr/>
      </dsp:nvSpPr>
      <dsp:spPr>
        <a:xfrm>
          <a:off x="3811909" y="2392811"/>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VUStats team</a:t>
          </a:r>
        </a:p>
      </dsp:txBody>
      <dsp:txXfrm>
        <a:off x="4231482" y="2392811"/>
        <a:ext cx="1258719" cy="839145"/>
      </dsp:txXfrm>
    </dsp:sp>
    <dsp:sp modelId="{5BEFCC82-4E2B-4EF8-9A95-BE16564221CA}">
      <dsp:nvSpPr>
        <dsp:cNvPr id="0" name=""/>
        <dsp:cNvSpPr/>
      </dsp:nvSpPr>
      <dsp:spPr>
        <a:xfrm>
          <a:off x="5616072" y="2392811"/>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Short-term</a:t>
          </a:r>
        </a:p>
      </dsp:txBody>
      <dsp:txXfrm>
        <a:off x="6035645" y="2392811"/>
        <a:ext cx="1258719" cy="839145"/>
      </dsp:txXfrm>
    </dsp:sp>
    <dsp:sp modelId="{9C8D1117-E2E3-4BAF-AF01-6F9DB2DC9E79}">
      <dsp:nvSpPr>
        <dsp:cNvPr id="0" name=""/>
        <dsp:cNvSpPr/>
      </dsp:nvSpPr>
      <dsp:spPr>
        <a:xfrm>
          <a:off x="1612942" y="3459436"/>
          <a:ext cx="2527548" cy="1011019"/>
        </a:xfrm>
        <a:prstGeom prst="chevron">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b="0" kern="1200"/>
            <a:t>Creating a ticketing system or contact form</a:t>
          </a:r>
        </a:p>
      </dsp:txBody>
      <dsp:txXfrm>
        <a:off x="2118452" y="3459436"/>
        <a:ext cx="1516529" cy="1011019"/>
      </dsp:txXfrm>
    </dsp:sp>
    <dsp:sp modelId="{4EA1696C-D3A1-42EA-B394-E48CC8FC2226}">
      <dsp:nvSpPr>
        <dsp:cNvPr id="0" name=""/>
        <dsp:cNvSpPr/>
      </dsp:nvSpPr>
      <dsp:spPr>
        <a:xfrm>
          <a:off x="3811909" y="3545372"/>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VUStats team</a:t>
          </a:r>
        </a:p>
      </dsp:txBody>
      <dsp:txXfrm>
        <a:off x="4231482" y="3545372"/>
        <a:ext cx="1258719" cy="839145"/>
      </dsp:txXfrm>
    </dsp:sp>
    <dsp:sp modelId="{C9FB3C3B-5A38-4C73-B7D6-F536B87AB7C2}">
      <dsp:nvSpPr>
        <dsp:cNvPr id="0" name=""/>
        <dsp:cNvSpPr/>
      </dsp:nvSpPr>
      <dsp:spPr>
        <a:xfrm>
          <a:off x="5616072" y="3545372"/>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Medium-term</a:t>
          </a:r>
        </a:p>
      </dsp:txBody>
      <dsp:txXfrm>
        <a:off x="6035645" y="3545372"/>
        <a:ext cx="1258719" cy="839145"/>
      </dsp:txXfrm>
    </dsp:sp>
    <dsp:sp modelId="{6EA0C8D5-F51D-4BFE-9883-B3EBF77D813A}">
      <dsp:nvSpPr>
        <dsp:cNvPr id="0" name=""/>
        <dsp:cNvSpPr/>
      </dsp:nvSpPr>
      <dsp:spPr>
        <a:xfrm>
          <a:off x="1612942" y="4611998"/>
          <a:ext cx="2527548" cy="1011019"/>
        </a:xfrm>
        <a:prstGeom prst="chevron">
          <a:avLst/>
        </a:prstGeom>
        <a:solidFill>
          <a:srgbClr val="3F624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Create a VUStats Task Force</a:t>
          </a:r>
        </a:p>
      </dsp:txBody>
      <dsp:txXfrm>
        <a:off x="2118452" y="4611998"/>
        <a:ext cx="1516529" cy="1011019"/>
      </dsp:txXfrm>
    </dsp:sp>
    <dsp:sp modelId="{9942923E-DE2E-459E-8047-FFBD1E9A8EBE}">
      <dsp:nvSpPr>
        <dsp:cNvPr id="0" name=""/>
        <dsp:cNvSpPr/>
      </dsp:nvSpPr>
      <dsp:spPr>
        <a:xfrm>
          <a:off x="3811909" y="4697934"/>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Leadership and VUStats team</a:t>
          </a:r>
        </a:p>
      </dsp:txBody>
      <dsp:txXfrm>
        <a:off x="4231482" y="4697934"/>
        <a:ext cx="1258719" cy="839145"/>
      </dsp:txXfrm>
    </dsp:sp>
    <dsp:sp modelId="{6763678F-FA9A-44F3-A09C-78E5C61FA123}">
      <dsp:nvSpPr>
        <dsp:cNvPr id="0" name=""/>
        <dsp:cNvSpPr/>
      </dsp:nvSpPr>
      <dsp:spPr>
        <a:xfrm>
          <a:off x="5616072" y="4697934"/>
          <a:ext cx="2097864" cy="839145"/>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Medium-term</a:t>
          </a:r>
        </a:p>
      </dsp:txBody>
      <dsp:txXfrm>
        <a:off x="6035645" y="4697934"/>
        <a:ext cx="1258719" cy="83914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3D4FB-B4C2-46E2-A400-7DC8C142D6DA}">
      <dsp:nvSpPr>
        <dsp:cNvPr id="0" name=""/>
        <dsp:cNvSpPr/>
      </dsp:nvSpPr>
      <dsp:spPr>
        <a:xfrm>
          <a:off x="1202445" y="879"/>
          <a:ext cx="2440048" cy="1681193"/>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634D18-80F5-415B-9585-07E685855139}">
      <dsp:nvSpPr>
        <dsp:cNvPr id="0" name=""/>
        <dsp:cNvSpPr/>
      </dsp:nvSpPr>
      <dsp:spPr>
        <a:xfrm>
          <a:off x="1202445" y="1682072"/>
          <a:ext cx="2440048" cy="90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Presentation and report</a:t>
          </a:r>
        </a:p>
      </dsp:txBody>
      <dsp:txXfrm>
        <a:off x="1202445" y="1682072"/>
        <a:ext cx="2440048" cy="905258"/>
      </dsp:txXfrm>
    </dsp:sp>
    <dsp:sp modelId="{D5AFE4BE-C5EC-4809-B0B6-301EFC539F45}">
      <dsp:nvSpPr>
        <dsp:cNvPr id="0" name=""/>
        <dsp:cNvSpPr/>
      </dsp:nvSpPr>
      <dsp:spPr>
        <a:xfrm>
          <a:off x="3886601" y="879"/>
          <a:ext cx="2440048" cy="1681193"/>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046253-4D43-46D3-85E4-CC46829006F5}">
      <dsp:nvSpPr>
        <dsp:cNvPr id="0" name=""/>
        <dsp:cNvSpPr/>
      </dsp:nvSpPr>
      <dsp:spPr>
        <a:xfrm>
          <a:off x="3886601" y="1682072"/>
          <a:ext cx="2440048" cy="90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High-level business case memo</a:t>
          </a:r>
        </a:p>
      </dsp:txBody>
      <dsp:txXfrm>
        <a:off x="3886601" y="1682072"/>
        <a:ext cx="2440048" cy="905258"/>
      </dsp:txXfrm>
    </dsp:sp>
    <dsp:sp modelId="{8067AB72-3331-410B-8AA7-1B681D9A8EDC}">
      <dsp:nvSpPr>
        <dsp:cNvPr id="0" name=""/>
        <dsp:cNvSpPr/>
      </dsp:nvSpPr>
      <dsp:spPr>
        <a:xfrm>
          <a:off x="1202445" y="2831335"/>
          <a:ext cx="2440048" cy="1681193"/>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94CF0-5B9F-4DDD-94B3-D378489B4665}">
      <dsp:nvSpPr>
        <dsp:cNvPr id="0" name=""/>
        <dsp:cNvSpPr/>
      </dsp:nvSpPr>
      <dsp:spPr>
        <a:xfrm>
          <a:off x="1202445" y="4512529"/>
          <a:ext cx="2440048" cy="90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Recommendations for IRMA and SharePoint</a:t>
          </a:r>
        </a:p>
      </dsp:txBody>
      <dsp:txXfrm>
        <a:off x="1202445" y="4512529"/>
        <a:ext cx="2440048" cy="905258"/>
      </dsp:txXfrm>
    </dsp:sp>
    <dsp:sp modelId="{633BC4B0-5EA6-43B2-AAC6-61A99E1FE2E9}">
      <dsp:nvSpPr>
        <dsp:cNvPr id="0" name=""/>
        <dsp:cNvSpPr/>
      </dsp:nvSpPr>
      <dsp:spPr>
        <a:xfrm>
          <a:off x="3886601" y="2831335"/>
          <a:ext cx="2440048" cy="1681193"/>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8E9F8A-2B78-4F21-9F5A-AAF8FC2BA8F6}">
      <dsp:nvSpPr>
        <dsp:cNvPr id="0" name=""/>
        <dsp:cNvSpPr/>
      </dsp:nvSpPr>
      <dsp:spPr>
        <a:xfrm>
          <a:off x="3886601" y="4512529"/>
          <a:ext cx="2440048" cy="905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t>Raw data: Interview recordings, notes, and codebook</a:t>
          </a:r>
        </a:p>
      </dsp:txBody>
      <dsp:txXfrm>
        <a:off x="3886601" y="4512529"/>
        <a:ext cx="2440048" cy="9052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CA035-6984-4CCF-8F15-86AECD95A863}">
      <dsp:nvSpPr>
        <dsp:cNvPr id="0" name=""/>
        <dsp:cNvSpPr/>
      </dsp:nvSpPr>
      <dsp:spPr>
        <a:xfrm>
          <a:off x="3700922" y="0"/>
          <a:ext cx="5551384" cy="1439283"/>
        </a:xfrm>
        <a:prstGeom prst="rightArrow">
          <a:avLst>
            <a:gd name="adj1" fmla="val 75000"/>
            <a:gd name="adj2" fmla="val 50000"/>
          </a:avLst>
        </a:prstGeom>
        <a:solidFill>
          <a:srgbClr val="9B9B9B">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ctr" defTabSz="800100">
            <a:lnSpc>
              <a:spcPct val="90000"/>
            </a:lnSpc>
            <a:spcBef>
              <a:spcPct val="0"/>
            </a:spcBef>
            <a:spcAft>
              <a:spcPts val="1200"/>
            </a:spcAft>
            <a:buFont typeface="Wingdings" panose="05000000000000000000" pitchFamily="2" charset="2"/>
            <a:buNone/>
          </a:pPr>
          <a:r>
            <a:rPr lang="en-US" sz="1800" b="1" kern="1200">
              <a:solidFill>
                <a:schemeClr val="bg1"/>
              </a:solidFill>
              <a:latin typeface="Candara" panose="020E0502030303020204" pitchFamily="34" charset="0"/>
            </a:rPr>
            <a:t>  Stratified random sample of parks to identify data  collectors</a:t>
          </a:r>
        </a:p>
        <a:p>
          <a:pPr marL="171450" lvl="1" indent="-171450" algn="ctr" defTabSz="800100">
            <a:lnSpc>
              <a:spcPct val="90000"/>
            </a:lnSpc>
            <a:spcBef>
              <a:spcPct val="0"/>
            </a:spcBef>
            <a:spcAft>
              <a:spcPts val="1200"/>
            </a:spcAft>
            <a:buFont typeface="Wingdings" panose="05000000000000000000" pitchFamily="2" charset="2"/>
            <a:buNone/>
          </a:pPr>
          <a:r>
            <a:rPr lang="en-US" sz="1800" b="1" kern="1200">
              <a:solidFill>
                <a:schemeClr val="bg1"/>
              </a:solidFill>
              <a:latin typeface="Candara" panose="020E0502030303020204" pitchFamily="34" charset="0"/>
            </a:rPr>
            <a:t>  8 park strata based on size and type</a:t>
          </a:r>
        </a:p>
      </dsp:txBody>
      <dsp:txXfrm>
        <a:off x="3700922" y="179910"/>
        <a:ext cx="5011653" cy="1079463"/>
      </dsp:txXfrm>
    </dsp:sp>
    <dsp:sp modelId="{0EF7AB2A-B728-4B6B-A36F-07C9D72EDD47}">
      <dsp:nvSpPr>
        <dsp:cNvPr id="0" name=""/>
        <dsp:cNvSpPr/>
      </dsp:nvSpPr>
      <dsp:spPr>
        <a:xfrm>
          <a:off x="0" y="0"/>
          <a:ext cx="3700922" cy="1439283"/>
        </a:xfrm>
        <a:prstGeom prst="round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a:latin typeface="Candara" panose="020E0502030303020204" pitchFamily="34" charset="0"/>
            </a:rPr>
            <a:t>Data collector</a:t>
          </a:r>
        </a:p>
      </dsp:txBody>
      <dsp:txXfrm>
        <a:off x="70260" y="70260"/>
        <a:ext cx="3560402" cy="1298763"/>
      </dsp:txXfrm>
    </dsp:sp>
    <dsp:sp modelId="{2F95E730-326D-4C02-A46F-6856F5B51A18}">
      <dsp:nvSpPr>
        <dsp:cNvPr id="0" name=""/>
        <dsp:cNvSpPr/>
      </dsp:nvSpPr>
      <dsp:spPr>
        <a:xfrm>
          <a:off x="3700922" y="1622647"/>
          <a:ext cx="5551384" cy="1439283"/>
        </a:xfrm>
        <a:prstGeom prst="rightArrow">
          <a:avLst>
            <a:gd name="adj1" fmla="val 75000"/>
            <a:gd name="adj2" fmla="val 50000"/>
          </a:avLst>
        </a:prstGeom>
        <a:solidFill>
          <a:srgbClr val="9B9B9B">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ctr" defTabSz="800100">
            <a:lnSpc>
              <a:spcPct val="90000"/>
            </a:lnSpc>
            <a:spcBef>
              <a:spcPct val="0"/>
            </a:spcBef>
            <a:spcAft>
              <a:spcPct val="15000"/>
            </a:spcAft>
            <a:buChar char="•"/>
          </a:pPr>
          <a:endParaRPr lang="en-US" sz="1800" u="none" kern="1200">
            <a:solidFill>
              <a:schemeClr val="bg1"/>
            </a:solidFill>
            <a:latin typeface="Candara" panose="020E0502030303020204" pitchFamily="34" charset="0"/>
          </a:endParaRPr>
        </a:p>
        <a:p>
          <a:pPr marL="171450" lvl="1" indent="-171450" algn="ctr" defTabSz="800100">
            <a:lnSpc>
              <a:spcPct val="90000"/>
            </a:lnSpc>
            <a:spcBef>
              <a:spcPct val="0"/>
            </a:spcBef>
            <a:spcAft>
              <a:spcPct val="15000"/>
            </a:spcAft>
            <a:buFont typeface="Wingdings" panose="05000000000000000000" pitchFamily="2" charset="2"/>
            <a:buNone/>
          </a:pPr>
          <a:r>
            <a:rPr lang="en-US" sz="1800" b="1" u="none" kern="1200">
              <a:solidFill>
                <a:schemeClr val="bg1"/>
              </a:solidFill>
              <a:latin typeface="Candara" panose="020E0502030303020204" pitchFamily="34" charset="0"/>
            </a:rPr>
            <a:t>  Selected based on contact with the VUStats team </a:t>
          </a:r>
        </a:p>
      </dsp:txBody>
      <dsp:txXfrm>
        <a:off x="3700922" y="1802557"/>
        <a:ext cx="5011653" cy="1079463"/>
      </dsp:txXfrm>
    </dsp:sp>
    <dsp:sp modelId="{DAD29777-1B95-4F69-AF83-0587245B6846}">
      <dsp:nvSpPr>
        <dsp:cNvPr id="0" name=""/>
        <dsp:cNvSpPr/>
      </dsp:nvSpPr>
      <dsp:spPr>
        <a:xfrm>
          <a:off x="0" y="1638364"/>
          <a:ext cx="3700922" cy="1439283"/>
        </a:xfrm>
        <a:prstGeom prst="round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a:solidFill>
                <a:schemeClr val="bg1"/>
              </a:solidFill>
              <a:latin typeface="Candara" panose="020E0502030303020204" pitchFamily="34" charset="0"/>
            </a:rPr>
            <a:t>Data user</a:t>
          </a:r>
        </a:p>
      </dsp:txBody>
      <dsp:txXfrm>
        <a:off x="70260" y="1708624"/>
        <a:ext cx="3560402" cy="1298763"/>
      </dsp:txXfrm>
    </dsp:sp>
    <dsp:sp modelId="{66F696F7-BFB9-4AC7-B3FB-D0A1256A9EEA}">
      <dsp:nvSpPr>
        <dsp:cNvPr id="0" name=""/>
        <dsp:cNvSpPr/>
      </dsp:nvSpPr>
      <dsp:spPr>
        <a:xfrm>
          <a:off x="3700922" y="3166422"/>
          <a:ext cx="5551384" cy="1439283"/>
        </a:xfrm>
        <a:prstGeom prst="rightArrow">
          <a:avLst>
            <a:gd name="adj1" fmla="val 75000"/>
            <a:gd name="adj2" fmla="val 50000"/>
          </a:avLst>
        </a:prstGeom>
        <a:solidFill>
          <a:srgbClr val="9B9B9B">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ctr" defTabSz="800100">
            <a:lnSpc>
              <a:spcPct val="90000"/>
            </a:lnSpc>
            <a:spcBef>
              <a:spcPct val="0"/>
            </a:spcBef>
            <a:spcAft>
              <a:spcPts val="1200"/>
            </a:spcAft>
            <a:buFont typeface="Wingdings" panose="05000000000000000000" pitchFamily="2" charset="2"/>
            <a:buNone/>
          </a:pPr>
          <a:r>
            <a:rPr lang="en-US" sz="1800" kern="1200">
              <a:solidFill>
                <a:schemeClr val="bg1"/>
              </a:solidFill>
              <a:latin typeface="Candara" panose="020E0502030303020204" pitchFamily="34" charset="0"/>
            </a:rPr>
            <a:t>  </a:t>
          </a:r>
          <a:r>
            <a:rPr lang="en-US" sz="1800" b="1" kern="1200">
              <a:solidFill>
                <a:schemeClr val="bg1"/>
              </a:solidFill>
              <a:latin typeface="Candara" panose="020E0502030303020204" pitchFamily="34" charset="0"/>
            </a:rPr>
            <a:t>Selected based on contact with the  VUStats team </a:t>
          </a:r>
        </a:p>
        <a:p>
          <a:pPr marL="171450" lvl="1" indent="-171450" algn="ctr" defTabSz="800100">
            <a:lnSpc>
              <a:spcPct val="90000"/>
            </a:lnSpc>
            <a:spcBef>
              <a:spcPct val="0"/>
            </a:spcBef>
            <a:spcAft>
              <a:spcPts val="1200"/>
            </a:spcAft>
            <a:buFont typeface="Wingdings" panose="05000000000000000000" pitchFamily="2" charset="2"/>
            <a:buNone/>
          </a:pPr>
          <a:r>
            <a:rPr lang="en-US" sz="1800" b="1" kern="1200">
              <a:solidFill>
                <a:schemeClr val="bg1"/>
              </a:solidFill>
              <a:latin typeface="Candara" panose="020E0502030303020204" pitchFamily="34" charset="0"/>
              <a:cs typeface="Calibri" panose="020F0502020204030204" pitchFamily="34" charset="0"/>
            </a:rPr>
            <a:t>  Additional superintendents interviewed based on referrals</a:t>
          </a:r>
          <a:endParaRPr lang="en-US" sz="1800" b="1" kern="1200">
            <a:solidFill>
              <a:schemeClr val="bg1"/>
            </a:solidFill>
            <a:latin typeface="Candara" panose="020E0502030303020204" pitchFamily="34" charset="0"/>
          </a:endParaRPr>
        </a:p>
      </dsp:txBody>
      <dsp:txXfrm>
        <a:off x="3700922" y="3346332"/>
        <a:ext cx="5011653" cy="1079463"/>
      </dsp:txXfrm>
    </dsp:sp>
    <dsp:sp modelId="{04BD0994-605D-4F1D-A57D-85696C7B4261}">
      <dsp:nvSpPr>
        <dsp:cNvPr id="0" name=""/>
        <dsp:cNvSpPr/>
      </dsp:nvSpPr>
      <dsp:spPr>
        <a:xfrm>
          <a:off x="0" y="3166422"/>
          <a:ext cx="3700922" cy="1439283"/>
        </a:xfrm>
        <a:prstGeom prst="roundRect">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a:solidFill>
                <a:schemeClr val="bg1"/>
              </a:solidFill>
              <a:latin typeface="Candara" panose="020E0502030303020204" pitchFamily="34" charset="0"/>
            </a:rPr>
            <a:t>Superintendents</a:t>
          </a:r>
        </a:p>
      </dsp:txBody>
      <dsp:txXfrm>
        <a:off x="70260" y="3236682"/>
        <a:ext cx="3560402" cy="1298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5155-B997-48C7-A154-6D504A53C1C6}">
      <dsp:nvSpPr>
        <dsp:cNvPr id="0" name=""/>
        <dsp:cNvSpPr/>
      </dsp:nvSpPr>
      <dsp:spPr>
        <a:xfrm>
          <a:off x="3390" y="1895619"/>
          <a:ext cx="4130747" cy="165229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latin typeface="Candara" panose="020E0502030303020204" pitchFamily="34" charset="0"/>
            </a:rPr>
            <a:t>Code the interview data at a high-level, to develop summary statistics and identify insights. </a:t>
          </a:r>
        </a:p>
      </dsp:txBody>
      <dsp:txXfrm>
        <a:off x="829540" y="1895619"/>
        <a:ext cx="2478448" cy="1652299"/>
      </dsp:txXfrm>
    </dsp:sp>
    <dsp:sp modelId="{8258A636-333F-4097-8763-DD60364545BC}">
      <dsp:nvSpPr>
        <dsp:cNvPr id="0" name=""/>
        <dsp:cNvSpPr/>
      </dsp:nvSpPr>
      <dsp:spPr>
        <a:xfrm>
          <a:off x="3721063" y="1895619"/>
          <a:ext cx="4130747" cy="165229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latin typeface="Candara" panose="020E0502030303020204" pitchFamily="34" charset="0"/>
            </a:rPr>
            <a:t>Evaluate online resources like IRMA, the Common Learning Portal, and the SharePoint. </a:t>
          </a:r>
        </a:p>
      </dsp:txBody>
      <dsp:txXfrm>
        <a:off x="4547213" y="1895619"/>
        <a:ext cx="2478448" cy="1652299"/>
      </dsp:txXfrm>
    </dsp:sp>
    <dsp:sp modelId="{98C954C1-9E4D-4039-89FC-820A4335C11D}">
      <dsp:nvSpPr>
        <dsp:cNvPr id="0" name=""/>
        <dsp:cNvSpPr/>
      </dsp:nvSpPr>
      <dsp:spPr>
        <a:xfrm>
          <a:off x="7442126" y="1842812"/>
          <a:ext cx="4130747" cy="1652299"/>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latin typeface="Candara" panose="020E0502030303020204" pitchFamily="34" charset="0"/>
            </a:rPr>
            <a:t>Interpret the themes and insights &amp; consult with VUStats team during the development of recommendations.</a:t>
          </a:r>
        </a:p>
      </dsp:txBody>
      <dsp:txXfrm>
        <a:off x="8268276" y="1842812"/>
        <a:ext cx="2478448" cy="16522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5155-B997-48C7-A154-6D504A53C1C6}">
      <dsp:nvSpPr>
        <dsp:cNvPr id="0" name=""/>
        <dsp:cNvSpPr/>
      </dsp:nvSpPr>
      <dsp:spPr>
        <a:xfrm>
          <a:off x="3406" y="1847543"/>
          <a:ext cx="4150466" cy="1660186"/>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endParaRPr lang="en-US" sz="1700" kern="1200">
            <a:latin typeface="Candara" panose="020E0502030303020204" pitchFamily="34" charset="0"/>
          </a:endParaRPr>
        </a:p>
        <a:p>
          <a:pPr marL="0" lvl="0" indent="0" algn="ctr" defTabSz="755650">
            <a:lnSpc>
              <a:spcPct val="90000"/>
            </a:lnSpc>
            <a:spcBef>
              <a:spcPct val="0"/>
            </a:spcBef>
            <a:spcAft>
              <a:spcPct val="35000"/>
            </a:spcAft>
            <a:buNone/>
          </a:pPr>
          <a:r>
            <a:rPr lang="en-US" sz="1700" kern="1200">
              <a:latin typeface="Candara" panose="020E0502030303020204" pitchFamily="34" charset="0"/>
            </a:rPr>
            <a:t>Based on common answers to interview questions, we developed a high-level code book for summarizing interview data</a:t>
          </a:r>
          <a:r>
            <a:rPr lang="en-US" sz="1500" kern="1200">
              <a:latin typeface="Candara" panose="020E0502030303020204" pitchFamily="34" charset="0"/>
            </a:rPr>
            <a:t>. </a:t>
          </a:r>
        </a:p>
        <a:p>
          <a:pPr marL="0" lvl="0" indent="0" algn="ctr" defTabSz="755650">
            <a:lnSpc>
              <a:spcPct val="90000"/>
            </a:lnSpc>
            <a:spcBef>
              <a:spcPct val="0"/>
            </a:spcBef>
            <a:spcAft>
              <a:spcPct val="35000"/>
            </a:spcAft>
            <a:buNone/>
          </a:pPr>
          <a:endParaRPr lang="en-US" sz="1400" kern="1200">
            <a:latin typeface="Candara" panose="020E0502030303020204" pitchFamily="34" charset="0"/>
          </a:endParaRPr>
        </a:p>
      </dsp:txBody>
      <dsp:txXfrm>
        <a:off x="833499" y="1847543"/>
        <a:ext cx="2490280" cy="1660186"/>
      </dsp:txXfrm>
    </dsp:sp>
    <dsp:sp modelId="{8258A636-333F-4097-8763-DD60364545BC}">
      <dsp:nvSpPr>
        <dsp:cNvPr id="0" name=""/>
        <dsp:cNvSpPr/>
      </dsp:nvSpPr>
      <dsp:spPr>
        <a:xfrm>
          <a:off x="3738826" y="1847543"/>
          <a:ext cx="4150466" cy="1660186"/>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latin typeface="Candara" panose="020E0502030303020204" pitchFamily="34" charset="0"/>
            </a:rPr>
            <a:t>We coded 42 interviews in Excel, with notes to ensure that all relevant insights of interviews were captures.</a:t>
          </a:r>
        </a:p>
      </dsp:txBody>
      <dsp:txXfrm>
        <a:off x="4568919" y="1847543"/>
        <a:ext cx="2490280" cy="1660186"/>
      </dsp:txXfrm>
    </dsp:sp>
    <dsp:sp modelId="{98C954C1-9E4D-4039-89FC-820A4335C11D}">
      <dsp:nvSpPr>
        <dsp:cNvPr id="0" name=""/>
        <dsp:cNvSpPr/>
      </dsp:nvSpPr>
      <dsp:spPr>
        <a:xfrm>
          <a:off x="7477653" y="1794483"/>
          <a:ext cx="4150466" cy="1660186"/>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latin typeface="Candara" panose="020E0502030303020204" pitchFamily="34" charset="0"/>
            </a:rPr>
            <a:t>We developed summary statistics quantifying key insights gained from coding. </a:t>
          </a:r>
        </a:p>
      </dsp:txBody>
      <dsp:txXfrm>
        <a:off x="8307746" y="1794483"/>
        <a:ext cx="2490280" cy="16601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35155-B997-48C7-A154-6D504A53C1C6}">
      <dsp:nvSpPr>
        <dsp:cNvPr id="0" name=""/>
        <dsp:cNvSpPr/>
      </dsp:nvSpPr>
      <dsp:spPr>
        <a:xfrm>
          <a:off x="3307" y="1797635"/>
          <a:ext cx="4029320" cy="1611728"/>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0">
            <a:lnSpc>
              <a:spcPct val="90000"/>
            </a:lnSpc>
            <a:spcBef>
              <a:spcPct val="0"/>
            </a:spcBef>
            <a:spcAft>
              <a:spcPct val="35000"/>
            </a:spcAft>
            <a:buNone/>
          </a:pPr>
          <a:r>
            <a:rPr lang="en-US" sz="2200" kern="1200" dirty="0"/>
            <a:t>Evaluated the usability and functionality of IRMA.</a:t>
          </a:r>
          <a:r>
            <a:rPr lang="en-US" sz="2200" kern="1200" dirty="0">
              <a:latin typeface="Candara" panose="020E0502030303020204"/>
            </a:rPr>
            <a:t>  </a:t>
          </a:r>
          <a:endParaRPr lang="en-US" sz="2200" kern="1200" dirty="0"/>
        </a:p>
      </dsp:txBody>
      <dsp:txXfrm>
        <a:off x="809171" y="1797635"/>
        <a:ext cx="2417592" cy="1611728"/>
      </dsp:txXfrm>
    </dsp:sp>
    <dsp:sp modelId="{8258A636-333F-4097-8763-DD60364545BC}">
      <dsp:nvSpPr>
        <dsp:cNvPr id="0" name=""/>
        <dsp:cNvSpPr/>
      </dsp:nvSpPr>
      <dsp:spPr>
        <a:xfrm>
          <a:off x="3629696" y="1797635"/>
          <a:ext cx="4029320" cy="1611728"/>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Evaluated the intuitiveness and resources available on the SharePoint.</a:t>
          </a:r>
        </a:p>
      </dsp:txBody>
      <dsp:txXfrm>
        <a:off x="4435560" y="1797635"/>
        <a:ext cx="2417592" cy="1611728"/>
      </dsp:txXfrm>
    </dsp:sp>
    <dsp:sp modelId="{98C954C1-9E4D-4039-89FC-820A4335C11D}">
      <dsp:nvSpPr>
        <dsp:cNvPr id="0" name=""/>
        <dsp:cNvSpPr/>
      </dsp:nvSpPr>
      <dsp:spPr>
        <a:xfrm>
          <a:off x="7259392" y="1746124"/>
          <a:ext cx="4029320" cy="1611728"/>
        </a:xfrm>
        <a:prstGeom prst="chevron">
          <a:avLst/>
        </a:prstGeom>
        <a:solidFill>
          <a:srgbClr val="325F6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0">
            <a:lnSpc>
              <a:spcPct val="90000"/>
            </a:lnSpc>
            <a:spcBef>
              <a:spcPct val="0"/>
            </a:spcBef>
            <a:spcAft>
              <a:spcPct val="35000"/>
            </a:spcAft>
            <a:buNone/>
          </a:pPr>
          <a:r>
            <a:rPr lang="en-US" sz="2200" kern="1200" dirty="0"/>
            <a:t>Evaluated the usability and resources available on the Common Learning Portal.</a:t>
          </a:r>
          <a:r>
            <a:rPr lang="en-US" sz="2200" kern="1200" dirty="0">
              <a:latin typeface="Candara" panose="020E0502030303020204"/>
            </a:rPr>
            <a:t> </a:t>
          </a:r>
          <a:endParaRPr lang="en-US" sz="2200" kern="1200" dirty="0"/>
        </a:p>
      </dsp:txBody>
      <dsp:txXfrm>
        <a:off x="8065256" y="1746124"/>
        <a:ext cx="2417592" cy="16117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EF5A2-9E67-487C-8C9C-ACB9E4048E41}">
      <dsp:nvSpPr>
        <dsp:cNvPr id="0" name=""/>
        <dsp:cNvSpPr/>
      </dsp:nvSpPr>
      <dsp:spPr>
        <a:xfrm>
          <a:off x="2439602" y="587243"/>
          <a:ext cx="3914274" cy="3914274"/>
        </a:xfrm>
        <a:prstGeom prst="blockArc">
          <a:avLst>
            <a:gd name="adj1" fmla="val 10800000"/>
            <a:gd name="adj2" fmla="val 16200000"/>
            <a:gd name="adj3" fmla="val 4644"/>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55B71B-3DB9-43D4-BC4C-647F65AC9B8C}">
      <dsp:nvSpPr>
        <dsp:cNvPr id="0" name=""/>
        <dsp:cNvSpPr/>
      </dsp:nvSpPr>
      <dsp:spPr>
        <a:xfrm>
          <a:off x="2439602" y="587243"/>
          <a:ext cx="3914274" cy="3914274"/>
        </a:xfrm>
        <a:prstGeom prst="blockArc">
          <a:avLst>
            <a:gd name="adj1" fmla="val 5400000"/>
            <a:gd name="adj2" fmla="val 10800000"/>
            <a:gd name="adj3" fmla="val 4644"/>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88120A-36DB-485C-AFF6-360D7F169FBC}">
      <dsp:nvSpPr>
        <dsp:cNvPr id="0" name=""/>
        <dsp:cNvSpPr/>
      </dsp:nvSpPr>
      <dsp:spPr>
        <a:xfrm>
          <a:off x="2439602" y="587243"/>
          <a:ext cx="3914274" cy="3914274"/>
        </a:xfrm>
        <a:prstGeom prst="blockArc">
          <a:avLst>
            <a:gd name="adj1" fmla="val 0"/>
            <a:gd name="adj2" fmla="val 5400000"/>
            <a:gd name="adj3" fmla="val 4644"/>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99F813-242D-47AE-98C0-08B65E633120}">
      <dsp:nvSpPr>
        <dsp:cNvPr id="0" name=""/>
        <dsp:cNvSpPr/>
      </dsp:nvSpPr>
      <dsp:spPr>
        <a:xfrm>
          <a:off x="2439602" y="587243"/>
          <a:ext cx="3914274" cy="3914274"/>
        </a:xfrm>
        <a:prstGeom prst="blockArc">
          <a:avLst>
            <a:gd name="adj1" fmla="val 16200000"/>
            <a:gd name="adj2" fmla="val 0"/>
            <a:gd name="adj3" fmla="val 4644"/>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421FBE-8400-48D9-870B-190B34DD0680}">
      <dsp:nvSpPr>
        <dsp:cNvPr id="0" name=""/>
        <dsp:cNvSpPr/>
      </dsp:nvSpPr>
      <dsp:spPr>
        <a:xfrm>
          <a:off x="3495064" y="1642705"/>
          <a:ext cx="1803350" cy="180335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b="1" kern="1200">
              <a:latin typeface="+mj-lt"/>
              <a:ea typeface="Verdana"/>
              <a:cs typeface="Helvetica"/>
            </a:rPr>
            <a:t>The VUStats team is at capacity</a:t>
          </a:r>
        </a:p>
      </dsp:txBody>
      <dsp:txXfrm>
        <a:off x="3759158" y="1906799"/>
        <a:ext cx="1275162" cy="1275162"/>
      </dsp:txXfrm>
    </dsp:sp>
    <dsp:sp modelId="{DF36355E-2242-406F-9594-18DCFB7F7D40}">
      <dsp:nvSpPr>
        <dsp:cNvPr id="0" name=""/>
        <dsp:cNvSpPr/>
      </dsp:nvSpPr>
      <dsp:spPr>
        <a:xfrm>
          <a:off x="3765567" y="1515"/>
          <a:ext cx="1262345" cy="126234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Time</a:t>
          </a:r>
        </a:p>
      </dsp:txBody>
      <dsp:txXfrm>
        <a:off x="3950433" y="186381"/>
        <a:ext cx="892613" cy="892613"/>
      </dsp:txXfrm>
    </dsp:sp>
    <dsp:sp modelId="{4C64876F-6DFF-4B73-81BD-16BFBDD343B5}">
      <dsp:nvSpPr>
        <dsp:cNvPr id="0" name=""/>
        <dsp:cNvSpPr/>
      </dsp:nvSpPr>
      <dsp:spPr>
        <a:xfrm>
          <a:off x="5677260" y="1913207"/>
          <a:ext cx="1262345" cy="126234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Backlog of projects</a:t>
          </a:r>
        </a:p>
      </dsp:txBody>
      <dsp:txXfrm>
        <a:off x="5862126" y="2098073"/>
        <a:ext cx="892613" cy="892613"/>
      </dsp:txXfrm>
    </dsp:sp>
    <dsp:sp modelId="{B88E9894-C8C7-43C0-901F-CC56299D9C4B}">
      <dsp:nvSpPr>
        <dsp:cNvPr id="0" name=""/>
        <dsp:cNvSpPr/>
      </dsp:nvSpPr>
      <dsp:spPr>
        <a:xfrm>
          <a:off x="3765567" y="3824900"/>
          <a:ext cx="1262345" cy="126234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Flow of requests</a:t>
          </a:r>
        </a:p>
      </dsp:txBody>
      <dsp:txXfrm>
        <a:off x="3950433" y="4009766"/>
        <a:ext cx="892613" cy="892613"/>
      </dsp:txXfrm>
    </dsp:sp>
    <dsp:sp modelId="{D8253E6D-787A-4480-BB6B-991B41A0652A}">
      <dsp:nvSpPr>
        <dsp:cNvPr id="0" name=""/>
        <dsp:cNvSpPr/>
      </dsp:nvSpPr>
      <dsp:spPr>
        <a:xfrm>
          <a:off x="1853874" y="1913207"/>
          <a:ext cx="1262345" cy="126234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New Projects</a:t>
          </a:r>
        </a:p>
      </dsp:txBody>
      <dsp:txXfrm>
        <a:off x="2038740" y="2098073"/>
        <a:ext cx="892613" cy="8926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B8FC9-3903-4111-9F85-20037B3161AA}">
      <dsp:nvSpPr>
        <dsp:cNvPr id="0" name=""/>
        <dsp:cNvSpPr/>
      </dsp:nvSpPr>
      <dsp:spPr>
        <a:xfrm>
          <a:off x="7999" y="-44030"/>
          <a:ext cx="2891552" cy="967673"/>
        </a:xfrm>
        <a:prstGeom prst="rect">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kern="1200"/>
            <a:t>Data collection and operations</a:t>
          </a:r>
        </a:p>
      </dsp:txBody>
      <dsp:txXfrm>
        <a:off x="7999" y="-44030"/>
        <a:ext cx="2891552" cy="967673"/>
      </dsp:txXfrm>
    </dsp:sp>
    <dsp:sp modelId="{E3CBFE57-B7F5-4725-8F18-6BC563B44879}">
      <dsp:nvSpPr>
        <dsp:cNvPr id="0" name=""/>
        <dsp:cNvSpPr/>
      </dsp:nvSpPr>
      <dsp:spPr>
        <a:xfrm>
          <a:off x="7999" y="923642"/>
          <a:ext cx="2891552" cy="16178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l" defTabSz="933450">
            <a:lnSpc>
              <a:spcPct val="100000"/>
            </a:lnSpc>
            <a:spcBef>
              <a:spcPct val="0"/>
            </a:spcBef>
            <a:spcAft>
              <a:spcPct val="15000"/>
            </a:spcAft>
            <a:buNone/>
          </a:pPr>
          <a:r>
            <a:rPr lang="en-US" sz="2100" kern="1200"/>
            <a:t>Can parks collect and report data easily and accurately?</a:t>
          </a:r>
        </a:p>
      </dsp:txBody>
      <dsp:txXfrm>
        <a:off x="7999" y="923642"/>
        <a:ext cx="2891552" cy="1617834"/>
      </dsp:txXfrm>
    </dsp:sp>
    <dsp:sp modelId="{85D45499-574E-4391-A09E-C59732EC1DF8}">
      <dsp:nvSpPr>
        <dsp:cNvPr id="0" name=""/>
        <dsp:cNvSpPr/>
      </dsp:nvSpPr>
      <dsp:spPr>
        <a:xfrm>
          <a:off x="3303974" y="-44030"/>
          <a:ext cx="2891552" cy="967673"/>
        </a:xfrm>
        <a:prstGeom prst="rect">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kern="1200"/>
            <a:t>Quality of data</a:t>
          </a:r>
        </a:p>
      </dsp:txBody>
      <dsp:txXfrm>
        <a:off x="3303974" y="-44030"/>
        <a:ext cx="2891552" cy="967673"/>
      </dsp:txXfrm>
    </dsp:sp>
    <dsp:sp modelId="{AA510742-31DD-47A8-9EDB-E1648002D303}">
      <dsp:nvSpPr>
        <dsp:cNvPr id="0" name=""/>
        <dsp:cNvSpPr/>
      </dsp:nvSpPr>
      <dsp:spPr>
        <a:xfrm>
          <a:off x="3303974" y="923642"/>
          <a:ext cx="2891552" cy="16178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85750" lvl="1" indent="0" algn="l" defTabSz="1244600">
            <a:lnSpc>
              <a:spcPct val="100000"/>
            </a:lnSpc>
            <a:spcBef>
              <a:spcPct val="0"/>
            </a:spcBef>
            <a:spcAft>
              <a:spcPct val="15000"/>
            </a:spcAft>
            <a:buNone/>
          </a:pPr>
          <a:r>
            <a:rPr lang="en-US" sz="2100" kern="1200">
              <a:solidFill>
                <a:prstClr val="black">
                  <a:hueOff val="0"/>
                  <a:satOff val="0"/>
                  <a:lumOff val="0"/>
                  <a:alphaOff val="0"/>
                </a:prstClr>
              </a:solidFill>
              <a:latin typeface="Frutiger LT Std 45 Light"/>
              <a:ea typeface="+mn-ea"/>
              <a:cs typeface="+mn-cs"/>
            </a:rPr>
            <a:t>Is the methodology accurate and is the equipment reliable?</a:t>
          </a:r>
        </a:p>
      </dsp:txBody>
      <dsp:txXfrm>
        <a:off x="3303974" y="923642"/>
        <a:ext cx="2891552" cy="1617834"/>
      </dsp:txXfrm>
    </dsp:sp>
    <dsp:sp modelId="{B416F3E0-707E-4F9F-9963-521D61249308}">
      <dsp:nvSpPr>
        <dsp:cNvPr id="0" name=""/>
        <dsp:cNvSpPr/>
      </dsp:nvSpPr>
      <dsp:spPr>
        <a:xfrm>
          <a:off x="6599949" y="-44030"/>
          <a:ext cx="2891552" cy="967673"/>
        </a:xfrm>
        <a:prstGeom prst="rect">
          <a:avLst/>
        </a:prstGeom>
        <a:solidFill>
          <a:srgbClr val="325F6C"/>
        </a:solidFill>
        <a:ln w="25400" cap="flat" cmpd="sng" algn="ctr">
          <a:solidFill>
            <a:srgbClr val="325F6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1" kern="1200"/>
            <a:t>Data utilization in decision-making </a:t>
          </a:r>
        </a:p>
      </dsp:txBody>
      <dsp:txXfrm>
        <a:off x="6599949" y="-44030"/>
        <a:ext cx="2891552" cy="967673"/>
      </dsp:txXfrm>
    </dsp:sp>
    <dsp:sp modelId="{FDE82326-6A2E-4E3F-B387-8A9EAFF90D7A}">
      <dsp:nvSpPr>
        <dsp:cNvPr id="0" name=""/>
        <dsp:cNvSpPr/>
      </dsp:nvSpPr>
      <dsp:spPr>
        <a:xfrm>
          <a:off x="6607949" y="923642"/>
          <a:ext cx="2891552" cy="161783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l" defTabSz="933450">
            <a:lnSpc>
              <a:spcPct val="100000"/>
            </a:lnSpc>
            <a:spcBef>
              <a:spcPct val="0"/>
            </a:spcBef>
            <a:spcAft>
              <a:spcPct val="15000"/>
            </a:spcAft>
            <a:buNone/>
          </a:pPr>
          <a:r>
            <a:rPr lang="en-US" sz="2100" kern="1200"/>
            <a:t>Is the data suitable for end users and can it be used for decision-making?</a:t>
          </a:r>
        </a:p>
      </dsp:txBody>
      <dsp:txXfrm>
        <a:off x="6607949" y="923642"/>
        <a:ext cx="2891552" cy="161783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F8BC0-7DA6-4816-80DE-5D37B8ADA8B2}"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E40D2-F86F-4C95-8B8B-AFA72546D228}" type="slidenum">
              <a:rPr lang="en-US" smtClean="0"/>
              <a:t>‹#›</a:t>
            </a:fld>
            <a:endParaRPr lang="en-US"/>
          </a:p>
        </p:txBody>
      </p:sp>
    </p:spTree>
    <p:extLst>
      <p:ext uri="{BB962C8B-B14F-4D97-AF65-F5344CB8AC3E}">
        <p14:creationId xmlns:p14="http://schemas.microsoft.com/office/powerpoint/2010/main" val="100867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Rae Lakes in SEQU</a:t>
            </a:r>
          </a:p>
        </p:txBody>
      </p:sp>
      <p:sp>
        <p:nvSpPr>
          <p:cNvPr id="4" name="Slide Number Placeholder 3"/>
          <p:cNvSpPr>
            <a:spLocks noGrp="1"/>
          </p:cNvSpPr>
          <p:nvPr>
            <p:ph type="sldNum" sz="quarter" idx="5"/>
          </p:nvPr>
        </p:nvSpPr>
        <p:spPr/>
        <p:txBody>
          <a:bodyPr/>
          <a:lstStyle/>
          <a:p>
            <a:fld id="{D51E40D2-F86F-4C95-8B8B-AFA72546D228}" type="slidenum">
              <a:rPr lang="en-US" smtClean="0"/>
              <a:t>1</a:t>
            </a:fld>
            <a:endParaRPr lang="en-US"/>
          </a:p>
        </p:txBody>
      </p:sp>
    </p:spTree>
    <p:extLst>
      <p:ext uri="{BB962C8B-B14F-4D97-AF65-F5344CB8AC3E}">
        <p14:creationId xmlns:p14="http://schemas.microsoft.com/office/powerpoint/2010/main" val="3284024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12</a:t>
            </a:fld>
            <a:endParaRPr lang="en-US"/>
          </a:p>
        </p:txBody>
      </p:sp>
    </p:spTree>
    <p:extLst>
      <p:ext uri="{BB962C8B-B14F-4D97-AF65-F5344CB8AC3E}">
        <p14:creationId xmlns:p14="http://schemas.microsoft.com/office/powerpoint/2010/main" val="9855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methodology resulted in a lot of findings – as part of our final deliverables we’ll be providing notes and full recordings of these interviews to the VUStats team, so here we’re going to focus on our primary findings and the ones that are most related to our recommendations. To start we’ll give some overall findings about the VUStats program, and then we’ll dive into the specific components of the problem we’re looking to solve.</a:t>
            </a:r>
          </a:p>
        </p:txBody>
      </p:sp>
      <p:sp>
        <p:nvSpPr>
          <p:cNvPr id="4" name="Slide Number Placeholder 3"/>
          <p:cNvSpPr>
            <a:spLocks noGrp="1"/>
          </p:cNvSpPr>
          <p:nvPr>
            <p:ph type="sldNum" sz="quarter" idx="5"/>
          </p:nvPr>
        </p:nvSpPr>
        <p:spPr/>
        <p:txBody>
          <a:bodyPr/>
          <a:lstStyle/>
          <a:p>
            <a:fld id="{D51E40D2-F86F-4C95-8B8B-AFA72546D228}" type="slidenum">
              <a:rPr lang="en-US" smtClean="0"/>
              <a:t>16</a:t>
            </a:fld>
            <a:endParaRPr lang="en-US"/>
          </a:p>
        </p:txBody>
      </p:sp>
    </p:spTree>
    <p:extLst>
      <p:ext uri="{BB962C8B-B14F-4D97-AF65-F5344CB8AC3E}">
        <p14:creationId xmlns:p14="http://schemas.microsoft.com/office/powerpoint/2010/main" val="18560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the title and text black </a:t>
            </a:r>
          </a:p>
        </p:txBody>
      </p:sp>
      <p:sp>
        <p:nvSpPr>
          <p:cNvPr id="4" name="Slide Number Placeholder 3"/>
          <p:cNvSpPr>
            <a:spLocks noGrp="1"/>
          </p:cNvSpPr>
          <p:nvPr>
            <p:ph type="sldNum" sz="quarter" idx="5"/>
          </p:nvPr>
        </p:nvSpPr>
        <p:spPr/>
        <p:txBody>
          <a:bodyPr/>
          <a:lstStyle/>
          <a:p>
            <a:fld id="{D51E40D2-F86F-4C95-8B8B-AFA72546D228}" type="slidenum">
              <a:rPr lang="en-US" smtClean="0"/>
              <a:t>17</a:t>
            </a:fld>
            <a:endParaRPr lang="en-US"/>
          </a:p>
        </p:txBody>
      </p:sp>
    </p:spTree>
    <p:extLst>
      <p:ext uri="{BB962C8B-B14F-4D97-AF65-F5344CB8AC3E}">
        <p14:creationId xmlns:p14="http://schemas.microsoft.com/office/powerpoint/2010/main" val="2320189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18</a:t>
            </a:fld>
            <a:endParaRPr lang="en-US"/>
          </a:p>
        </p:txBody>
      </p:sp>
    </p:spTree>
    <p:extLst>
      <p:ext uri="{BB962C8B-B14F-4D97-AF65-F5344CB8AC3E}">
        <p14:creationId xmlns:p14="http://schemas.microsoft.com/office/powerpoint/2010/main" val="10125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Parks that stated that count procedures were “somewhat sufficient” generally had issues with specific parts of their park.</a:t>
            </a:r>
          </a:p>
        </p:txBody>
      </p:sp>
      <p:sp>
        <p:nvSpPr>
          <p:cNvPr id="4" name="Slide Number Placeholder 3"/>
          <p:cNvSpPr>
            <a:spLocks noGrp="1"/>
          </p:cNvSpPr>
          <p:nvPr>
            <p:ph type="sldNum" sz="quarter" idx="5"/>
          </p:nvPr>
        </p:nvSpPr>
        <p:spPr/>
        <p:txBody>
          <a:bodyPr/>
          <a:lstStyle/>
          <a:p>
            <a:fld id="{D51E40D2-F86F-4C95-8B8B-AFA72546D228}" type="slidenum">
              <a:rPr lang="en-US" smtClean="0"/>
              <a:t>19</a:t>
            </a:fld>
            <a:endParaRPr lang="en-US"/>
          </a:p>
        </p:txBody>
      </p:sp>
    </p:spTree>
    <p:extLst>
      <p:ext uri="{BB962C8B-B14F-4D97-AF65-F5344CB8AC3E}">
        <p14:creationId xmlns:p14="http://schemas.microsoft.com/office/powerpoint/2010/main" val="2971977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50%-75% of time toward working with specific parks and data collectors, depending on the time of year. Claire </a:t>
            </a:r>
          </a:p>
          <a:p>
            <a:r>
              <a:rPr lang="en-US"/>
              <a:t>2/3 of time spent consulting with parks, and 1/3 spend checking data. Pam</a:t>
            </a:r>
          </a:p>
          <a:p>
            <a:endParaRPr lang="en-US"/>
          </a:p>
          <a:p>
            <a:pPr algn="l" rtl="0" fontAlgn="base"/>
            <a:r>
              <a:rPr lang="en-US" sz="1200" b="0" i="1">
                <a:solidFill>
                  <a:srgbClr val="000000"/>
                </a:solidFill>
                <a:effectLst/>
                <a:latin typeface="Calibri" panose="020F0502020204030204" pitchFamily="34" charset="0"/>
              </a:rPr>
              <a:t>First year I Last year I carried over close to 200 project – we are so far behind on doing things that extra time would give me more of a chance to do the things we already do. We are getting further and further behind every year.</a:t>
            </a:r>
            <a:r>
              <a:rPr lang="en-US" sz="1200" b="0" i="0">
                <a:solidFill>
                  <a:srgbClr val="000000"/>
                </a:solidFill>
                <a:effectLst/>
                <a:latin typeface="Calibri" panose="020F0502020204030204" pitchFamily="34" charset="0"/>
              </a:rPr>
              <a:t> </a:t>
            </a:r>
          </a:p>
          <a:p>
            <a:pPr algn="l" rtl="0" fontAlgn="base"/>
            <a:r>
              <a:rPr lang="en-US" sz="1200" b="0" i="1">
                <a:solidFill>
                  <a:srgbClr val="000000"/>
                </a:solidFill>
                <a:effectLst/>
                <a:latin typeface="Calibri" panose="020F0502020204030204" pitchFamily="34" charset="0"/>
              </a:rPr>
              <a:t>250 projects behind250 projects behind at the end of the year.</a:t>
            </a:r>
            <a:r>
              <a:rPr lang="en-US" sz="1200" b="0" i="0">
                <a:solidFill>
                  <a:srgbClr val="000000"/>
                </a:solidFill>
                <a:effectLst/>
                <a:latin typeface="Calibri" panose="020F0502020204030204" pitchFamily="34" charset="0"/>
              </a:rPr>
              <a:t> </a:t>
            </a:r>
          </a:p>
          <a:p>
            <a:pPr algn="l" rtl="0" fontAlgn="base"/>
            <a:r>
              <a:rPr lang="en-US" sz="1200" b="0" i="1">
                <a:solidFill>
                  <a:srgbClr val="000000"/>
                </a:solidFill>
                <a:latin typeface="Calibri" panose="020F0502020204030204" pitchFamily="34" charset="0"/>
              </a:rPr>
              <a:t>T</a:t>
            </a:r>
            <a:r>
              <a:rPr lang="en-US" sz="1200" b="0" i="1">
                <a:solidFill>
                  <a:srgbClr val="000000"/>
                </a:solidFill>
                <a:effectLst/>
                <a:latin typeface="Calibri" panose="020F0502020204030204" pitchFamily="34" charset="0"/>
              </a:rPr>
              <a:t>hese projects are things like updating count procedures, 2021 project list in planner. Audits, reviews, count procedure updates, prepping for SEM.</a:t>
            </a:r>
            <a:r>
              <a:rPr lang="en-US" sz="1200" b="0" i="0">
                <a:solidFill>
                  <a:srgbClr val="000000"/>
                </a:solidFill>
                <a:effectLst/>
                <a:latin typeface="Calibri" panose="020F0502020204030204" pitchFamily="34" charset="0"/>
              </a:rPr>
              <a:t> </a:t>
            </a:r>
          </a:p>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20</a:t>
            </a:fld>
            <a:endParaRPr lang="en-US"/>
          </a:p>
        </p:txBody>
      </p:sp>
    </p:spTree>
    <p:extLst>
      <p:ext uri="{BB962C8B-B14F-4D97-AF65-F5344CB8AC3E}">
        <p14:creationId xmlns:p14="http://schemas.microsoft.com/office/powerpoint/2010/main" val="1791758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lack of awareness of resources.</a:t>
            </a:r>
          </a:p>
          <a:p>
            <a:r>
              <a:rPr lang="en-US"/>
              <a:t>Folks have asked for resources that are already available somewhere. </a:t>
            </a:r>
          </a:p>
        </p:txBody>
      </p:sp>
      <p:sp>
        <p:nvSpPr>
          <p:cNvPr id="4" name="Slide Number Placeholder 3"/>
          <p:cNvSpPr>
            <a:spLocks noGrp="1"/>
          </p:cNvSpPr>
          <p:nvPr>
            <p:ph type="sldNum" sz="quarter" idx="5"/>
          </p:nvPr>
        </p:nvSpPr>
        <p:spPr/>
        <p:txBody>
          <a:bodyPr/>
          <a:lstStyle/>
          <a:p>
            <a:fld id="{D51E40D2-F86F-4C95-8B8B-AFA72546D228}" type="slidenum">
              <a:rPr lang="en-US" smtClean="0"/>
              <a:t>21</a:t>
            </a:fld>
            <a:endParaRPr lang="en-US"/>
          </a:p>
        </p:txBody>
      </p:sp>
    </p:spTree>
    <p:extLst>
      <p:ext uri="{BB962C8B-B14F-4D97-AF65-F5344CB8AC3E}">
        <p14:creationId xmlns:p14="http://schemas.microsoft.com/office/powerpoint/2010/main" val="3585835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Others: </a:t>
            </a:r>
          </a:p>
        </p:txBody>
      </p:sp>
      <p:sp>
        <p:nvSpPr>
          <p:cNvPr id="4" name="Slide Number Placeholder 3"/>
          <p:cNvSpPr>
            <a:spLocks noGrp="1"/>
          </p:cNvSpPr>
          <p:nvPr>
            <p:ph type="sldNum" sz="quarter" idx="5"/>
          </p:nvPr>
        </p:nvSpPr>
        <p:spPr/>
        <p:txBody>
          <a:bodyPr/>
          <a:lstStyle/>
          <a:p>
            <a:fld id="{D51E40D2-F86F-4C95-8B8B-AFA72546D228}" type="slidenum">
              <a:rPr lang="en-US" smtClean="0"/>
              <a:t>22</a:t>
            </a:fld>
            <a:endParaRPr lang="en-US"/>
          </a:p>
        </p:txBody>
      </p:sp>
    </p:spTree>
    <p:extLst>
      <p:ext uri="{BB962C8B-B14F-4D97-AF65-F5344CB8AC3E}">
        <p14:creationId xmlns:p14="http://schemas.microsoft.com/office/powerpoint/2010/main" val="4071872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ties back to the initial question in the SOW and the three main categories in our framework. We want to understand how data is being collected on the ground level and how well is the collection of data being operationalized at the park-level.</a:t>
            </a:r>
          </a:p>
        </p:txBody>
      </p:sp>
      <p:sp>
        <p:nvSpPr>
          <p:cNvPr id="4" name="Slide Number Placeholder 3"/>
          <p:cNvSpPr>
            <a:spLocks noGrp="1"/>
          </p:cNvSpPr>
          <p:nvPr>
            <p:ph type="sldNum" sz="quarter" idx="5"/>
          </p:nvPr>
        </p:nvSpPr>
        <p:spPr/>
        <p:txBody>
          <a:bodyPr/>
          <a:lstStyle/>
          <a:p>
            <a:fld id="{D51E40D2-F86F-4C95-8B8B-AFA72546D228}" type="slidenum">
              <a:rPr lang="en-US" smtClean="0"/>
              <a:t>24</a:t>
            </a:fld>
            <a:endParaRPr lang="en-US"/>
          </a:p>
        </p:txBody>
      </p:sp>
    </p:spTree>
    <p:extLst>
      <p:ext uri="{BB962C8B-B14F-4D97-AF65-F5344CB8AC3E}">
        <p14:creationId xmlns:p14="http://schemas.microsoft.com/office/powerpoint/2010/main" val="810209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27</a:t>
            </a:fld>
            <a:endParaRPr lang="en-US"/>
          </a:p>
        </p:txBody>
      </p:sp>
    </p:spTree>
    <p:extLst>
      <p:ext uri="{BB962C8B-B14F-4D97-AF65-F5344CB8AC3E}">
        <p14:creationId xmlns:p14="http://schemas.microsoft.com/office/powerpoint/2010/main" val="212657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Mojave national preserve</a:t>
            </a:r>
          </a:p>
        </p:txBody>
      </p:sp>
      <p:sp>
        <p:nvSpPr>
          <p:cNvPr id="4" name="Slide Number Placeholder 3"/>
          <p:cNvSpPr>
            <a:spLocks noGrp="1"/>
          </p:cNvSpPr>
          <p:nvPr>
            <p:ph type="sldNum" sz="quarter" idx="5"/>
          </p:nvPr>
        </p:nvSpPr>
        <p:spPr/>
        <p:txBody>
          <a:bodyPr/>
          <a:lstStyle/>
          <a:p>
            <a:fld id="{D51E40D2-F86F-4C95-8B8B-AFA72546D228}" type="slidenum">
              <a:rPr lang="en-US" smtClean="0"/>
              <a:t>2</a:t>
            </a:fld>
            <a:endParaRPr lang="en-US"/>
          </a:p>
        </p:txBody>
      </p:sp>
    </p:spTree>
    <p:extLst>
      <p:ext uri="{BB962C8B-B14F-4D97-AF65-F5344CB8AC3E}">
        <p14:creationId xmlns:p14="http://schemas.microsoft.com/office/powerpoint/2010/main" val="186023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lack of awareness of resources.</a:t>
            </a:r>
          </a:p>
          <a:p>
            <a:r>
              <a:rPr lang="en-US"/>
              <a:t>Folks have asked for resources that are already available somewhere. </a:t>
            </a:r>
          </a:p>
        </p:txBody>
      </p:sp>
      <p:sp>
        <p:nvSpPr>
          <p:cNvPr id="4" name="Slide Number Placeholder 3"/>
          <p:cNvSpPr>
            <a:spLocks noGrp="1"/>
          </p:cNvSpPr>
          <p:nvPr>
            <p:ph type="sldNum" sz="quarter" idx="5"/>
          </p:nvPr>
        </p:nvSpPr>
        <p:spPr/>
        <p:txBody>
          <a:bodyPr/>
          <a:lstStyle/>
          <a:p>
            <a:fld id="{D51E40D2-F86F-4C95-8B8B-AFA72546D228}" type="slidenum">
              <a:rPr lang="en-US" smtClean="0"/>
              <a:t>28</a:t>
            </a:fld>
            <a:endParaRPr lang="en-US"/>
          </a:p>
        </p:txBody>
      </p:sp>
    </p:spTree>
    <p:extLst>
      <p:ext uri="{BB962C8B-B14F-4D97-AF65-F5344CB8AC3E}">
        <p14:creationId xmlns:p14="http://schemas.microsoft.com/office/powerpoint/2010/main" val="562931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second category is data quality. Here, it’s important to note that we are more specifically looking at the accuracy of methodology and the social science principles that underlie VUStats data. Operations and data collection will of course impact quality, but since we’ve already covered the challenges there, this second category is more focused on the methodology</a:t>
            </a:r>
          </a:p>
        </p:txBody>
      </p:sp>
      <p:sp>
        <p:nvSpPr>
          <p:cNvPr id="4" name="Slide Number Placeholder 3"/>
          <p:cNvSpPr>
            <a:spLocks noGrp="1"/>
          </p:cNvSpPr>
          <p:nvPr>
            <p:ph type="sldNum" sz="quarter" idx="5"/>
          </p:nvPr>
        </p:nvSpPr>
        <p:spPr/>
        <p:txBody>
          <a:bodyPr/>
          <a:lstStyle/>
          <a:p>
            <a:fld id="{D51E40D2-F86F-4C95-8B8B-AFA72546D228}" type="slidenum">
              <a:rPr lang="en-US" smtClean="0"/>
              <a:t>29</a:t>
            </a:fld>
            <a:endParaRPr lang="en-US"/>
          </a:p>
        </p:txBody>
      </p:sp>
    </p:spTree>
    <p:extLst>
      <p:ext uri="{BB962C8B-B14F-4D97-AF65-F5344CB8AC3E}">
        <p14:creationId xmlns:p14="http://schemas.microsoft.com/office/powerpoint/2010/main" val="1393524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Types of equipment issues</a:t>
            </a:r>
          </a:p>
        </p:txBody>
      </p:sp>
      <p:sp>
        <p:nvSpPr>
          <p:cNvPr id="4" name="Slide Number Placeholder 3"/>
          <p:cNvSpPr>
            <a:spLocks noGrp="1"/>
          </p:cNvSpPr>
          <p:nvPr>
            <p:ph type="sldNum" sz="quarter" idx="5"/>
          </p:nvPr>
        </p:nvSpPr>
        <p:spPr/>
        <p:txBody>
          <a:bodyPr/>
          <a:lstStyle/>
          <a:p>
            <a:fld id="{D51E40D2-F86F-4C95-8B8B-AFA72546D228}" type="slidenum">
              <a:rPr lang="en-US" smtClean="0"/>
              <a:t>32</a:t>
            </a:fld>
            <a:endParaRPr lang="en-US"/>
          </a:p>
        </p:txBody>
      </p:sp>
    </p:spTree>
    <p:extLst>
      <p:ext uri="{BB962C8B-B14F-4D97-AF65-F5344CB8AC3E}">
        <p14:creationId xmlns:p14="http://schemas.microsoft.com/office/powerpoint/2010/main" val="899657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33</a:t>
            </a:fld>
            <a:endParaRPr lang="en-US"/>
          </a:p>
        </p:txBody>
      </p:sp>
    </p:spTree>
    <p:extLst>
      <p:ext uri="{BB962C8B-B14F-4D97-AF65-F5344CB8AC3E}">
        <p14:creationId xmlns:p14="http://schemas.microsoft.com/office/powerpoint/2010/main" val="893680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final category is focused on end users and decision-makers within NPS. Here, we want to understand if the data can be understood and effectively utilized to drive important decision-making within parks. This is the final category that we’ve identified for the VUStats team.</a:t>
            </a:r>
          </a:p>
        </p:txBody>
      </p:sp>
      <p:sp>
        <p:nvSpPr>
          <p:cNvPr id="4" name="Slide Number Placeholder 3"/>
          <p:cNvSpPr>
            <a:spLocks noGrp="1"/>
          </p:cNvSpPr>
          <p:nvPr>
            <p:ph type="sldNum" sz="quarter" idx="5"/>
          </p:nvPr>
        </p:nvSpPr>
        <p:spPr/>
        <p:txBody>
          <a:bodyPr/>
          <a:lstStyle/>
          <a:p>
            <a:fld id="{D51E40D2-F86F-4C95-8B8B-AFA72546D228}" type="slidenum">
              <a:rPr lang="en-US" smtClean="0"/>
              <a:t>34</a:t>
            </a:fld>
            <a:endParaRPr lang="en-US"/>
          </a:p>
        </p:txBody>
      </p:sp>
    </p:spTree>
    <p:extLst>
      <p:ext uri="{BB962C8B-B14F-4D97-AF65-F5344CB8AC3E}">
        <p14:creationId xmlns:p14="http://schemas.microsoft.com/office/powerpoint/2010/main" val="1254585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36</a:t>
            </a:fld>
            <a:endParaRPr lang="en-US"/>
          </a:p>
        </p:txBody>
      </p:sp>
    </p:spTree>
    <p:extLst>
      <p:ext uri="{BB962C8B-B14F-4D97-AF65-F5344CB8AC3E}">
        <p14:creationId xmlns:p14="http://schemas.microsoft.com/office/powerpoint/2010/main" val="2217191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39</a:t>
            </a:fld>
            <a:endParaRPr lang="en-US"/>
          </a:p>
        </p:txBody>
      </p:sp>
    </p:spTree>
    <p:extLst>
      <p:ext uri="{BB962C8B-B14F-4D97-AF65-F5344CB8AC3E}">
        <p14:creationId xmlns:p14="http://schemas.microsoft.com/office/powerpoint/2010/main" val="2703855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40</a:t>
            </a:fld>
            <a:endParaRPr lang="en-US"/>
          </a:p>
        </p:txBody>
      </p:sp>
    </p:spTree>
    <p:extLst>
      <p:ext uri="{BB962C8B-B14F-4D97-AF65-F5344CB8AC3E}">
        <p14:creationId xmlns:p14="http://schemas.microsoft.com/office/powerpoint/2010/main" val="2223424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42</a:t>
            </a:fld>
            <a:endParaRPr lang="en-US"/>
          </a:p>
        </p:txBody>
      </p:sp>
    </p:spTree>
    <p:extLst>
      <p:ext uri="{BB962C8B-B14F-4D97-AF65-F5344CB8AC3E}">
        <p14:creationId xmlns:p14="http://schemas.microsoft.com/office/powerpoint/2010/main" val="849514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it in SharePoint, create an email where the responses are stored. Can it create a spreadsheet with responses too?</a:t>
            </a:r>
          </a:p>
        </p:txBody>
      </p:sp>
      <p:sp>
        <p:nvSpPr>
          <p:cNvPr id="4" name="Slide Number Placeholder 3"/>
          <p:cNvSpPr>
            <a:spLocks noGrp="1"/>
          </p:cNvSpPr>
          <p:nvPr>
            <p:ph type="sldNum" sz="quarter" idx="5"/>
          </p:nvPr>
        </p:nvSpPr>
        <p:spPr/>
        <p:txBody>
          <a:bodyPr/>
          <a:lstStyle/>
          <a:p>
            <a:fld id="{D51E40D2-F86F-4C95-8B8B-AFA72546D228}" type="slidenum">
              <a:rPr lang="en-US" smtClean="0"/>
              <a:t>43</a:t>
            </a:fld>
            <a:endParaRPr lang="en-US"/>
          </a:p>
        </p:txBody>
      </p:sp>
    </p:spTree>
    <p:extLst>
      <p:ext uri="{BB962C8B-B14F-4D97-AF65-F5344CB8AC3E}">
        <p14:creationId xmlns:p14="http://schemas.microsoft.com/office/powerpoint/2010/main" val="31718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start with the SOW, as we did in our midterm presentation which many of you saw. This is the language directly from the SOP, the bold part is probably the most important and outlines the key points and aim of our project. We’re trying to better understand how critical information can be delivered to </a:t>
            </a:r>
          </a:p>
        </p:txBody>
      </p:sp>
      <p:sp>
        <p:nvSpPr>
          <p:cNvPr id="4" name="Slide Number Placeholder 3"/>
          <p:cNvSpPr>
            <a:spLocks noGrp="1"/>
          </p:cNvSpPr>
          <p:nvPr>
            <p:ph type="sldNum" sz="quarter" idx="5"/>
          </p:nvPr>
        </p:nvSpPr>
        <p:spPr/>
        <p:txBody>
          <a:bodyPr/>
          <a:lstStyle/>
          <a:p>
            <a:fld id="{D51E40D2-F86F-4C95-8B8B-AFA72546D228}" type="slidenum">
              <a:rPr lang="en-US" smtClean="0"/>
              <a:t>4</a:t>
            </a:fld>
            <a:endParaRPr lang="en-US"/>
          </a:p>
        </p:txBody>
      </p:sp>
    </p:spTree>
    <p:extLst>
      <p:ext uri="{BB962C8B-B14F-4D97-AF65-F5344CB8AC3E}">
        <p14:creationId xmlns:p14="http://schemas.microsoft.com/office/powerpoint/2010/main" val="572015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Share some of our key ideas.</a:t>
            </a:r>
          </a:p>
        </p:txBody>
      </p:sp>
      <p:sp>
        <p:nvSpPr>
          <p:cNvPr id="4" name="Slide Number Placeholder 3"/>
          <p:cNvSpPr>
            <a:spLocks noGrp="1"/>
          </p:cNvSpPr>
          <p:nvPr>
            <p:ph type="sldNum" sz="quarter" idx="5"/>
          </p:nvPr>
        </p:nvSpPr>
        <p:spPr/>
        <p:txBody>
          <a:bodyPr/>
          <a:lstStyle/>
          <a:p>
            <a:fld id="{D51E40D2-F86F-4C95-8B8B-AFA72546D228}" type="slidenum">
              <a:rPr lang="en-US" smtClean="0"/>
              <a:t>44</a:t>
            </a:fld>
            <a:endParaRPr lang="en-US"/>
          </a:p>
        </p:txBody>
      </p:sp>
    </p:spTree>
    <p:extLst>
      <p:ext uri="{BB962C8B-B14F-4D97-AF65-F5344CB8AC3E}">
        <p14:creationId xmlns:p14="http://schemas.microsoft.com/office/powerpoint/2010/main" val="2204762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park staff said that they prefer to communicate over email.</a:t>
            </a:r>
          </a:p>
        </p:txBody>
      </p:sp>
      <p:sp>
        <p:nvSpPr>
          <p:cNvPr id="4" name="Slide Number Placeholder 3"/>
          <p:cNvSpPr>
            <a:spLocks noGrp="1"/>
          </p:cNvSpPr>
          <p:nvPr>
            <p:ph type="sldNum" sz="quarter" idx="5"/>
          </p:nvPr>
        </p:nvSpPr>
        <p:spPr/>
        <p:txBody>
          <a:bodyPr/>
          <a:lstStyle/>
          <a:p>
            <a:fld id="{D51E40D2-F86F-4C95-8B8B-AFA72546D228}" type="slidenum">
              <a:rPr lang="en-US" smtClean="0"/>
              <a:t>45</a:t>
            </a:fld>
            <a:endParaRPr lang="en-US"/>
          </a:p>
        </p:txBody>
      </p:sp>
    </p:spTree>
    <p:extLst>
      <p:ext uri="{BB962C8B-B14F-4D97-AF65-F5344CB8AC3E}">
        <p14:creationId xmlns:p14="http://schemas.microsoft.com/office/powerpoint/2010/main" val="3863282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Planning and Development – new superintendent academy – add VUStats to it (like 30 mins) – update next year when Pam and Claire have developed curriculum and when it’s time for an update to the curriculum </a:t>
            </a:r>
          </a:p>
        </p:txBody>
      </p:sp>
      <p:sp>
        <p:nvSpPr>
          <p:cNvPr id="4" name="Slide Number Placeholder 3"/>
          <p:cNvSpPr>
            <a:spLocks noGrp="1"/>
          </p:cNvSpPr>
          <p:nvPr>
            <p:ph type="sldNum" sz="quarter" idx="5"/>
          </p:nvPr>
        </p:nvSpPr>
        <p:spPr/>
        <p:txBody>
          <a:bodyPr/>
          <a:lstStyle/>
          <a:p>
            <a:fld id="{D51E40D2-F86F-4C95-8B8B-AFA72546D228}" type="slidenum">
              <a:rPr lang="en-US" smtClean="0"/>
              <a:t>47</a:t>
            </a:fld>
            <a:endParaRPr lang="en-US"/>
          </a:p>
        </p:txBody>
      </p:sp>
    </p:spTree>
    <p:extLst>
      <p:ext uri="{BB962C8B-B14F-4D97-AF65-F5344CB8AC3E}">
        <p14:creationId xmlns:p14="http://schemas.microsoft.com/office/powerpoint/2010/main" val="4274896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Pam already has some documentation that she sends out when staff asks</a:t>
            </a:r>
          </a:p>
          <a:p>
            <a:r>
              <a:rPr lang="en-US"/>
              <a:t>Hand and door counters may not need to be on this list</a:t>
            </a:r>
          </a:p>
          <a:p>
            <a:r>
              <a:rPr lang="en-US"/>
              <a:t>The criteria for best equipment would be usability, durability, discreetness, and cost. </a:t>
            </a:r>
          </a:p>
        </p:txBody>
      </p:sp>
      <p:sp>
        <p:nvSpPr>
          <p:cNvPr id="4" name="Slide Number Placeholder 3"/>
          <p:cNvSpPr>
            <a:spLocks noGrp="1"/>
          </p:cNvSpPr>
          <p:nvPr>
            <p:ph type="sldNum" sz="quarter" idx="5"/>
          </p:nvPr>
        </p:nvSpPr>
        <p:spPr/>
        <p:txBody>
          <a:bodyPr/>
          <a:lstStyle/>
          <a:p>
            <a:fld id="{D51E40D2-F86F-4C95-8B8B-AFA72546D228}" type="slidenum">
              <a:rPr lang="en-US" smtClean="0"/>
              <a:t>49</a:t>
            </a:fld>
            <a:endParaRPr lang="en-US"/>
          </a:p>
        </p:txBody>
      </p:sp>
    </p:spTree>
    <p:extLst>
      <p:ext uri="{BB962C8B-B14F-4D97-AF65-F5344CB8AC3E}">
        <p14:creationId xmlns:p14="http://schemas.microsoft.com/office/powerpoint/2010/main" val="1119195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study </a:t>
            </a:r>
          </a:p>
        </p:txBody>
      </p:sp>
      <p:sp>
        <p:nvSpPr>
          <p:cNvPr id="4" name="Slide Number Placeholder 3"/>
          <p:cNvSpPr>
            <a:spLocks noGrp="1"/>
          </p:cNvSpPr>
          <p:nvPr>
            <p:ph type="sldNum" sz="quarter" idx="5"/>
          </p:nvPr>
        </p:nvSpPr>
        <p:spPr/>
        <p:txBody>
          <a:bodyPr/>
          <a:lstStyle/>
          <a:p>
            <a:fld id="{D51E40D2-F86F-4C95-8B8B-AFA72546D228}" type="slidenum">
              <a:rPr lang="en-US" smtClean="0"/>
              <a:t>50</a:t>
            </a:fld>
            <a:endParaRPr lang="en-US"/>
          </a:p>
        </p:txBody>
      </p:sp>
    </p:spTree>
    <p:extLst>
      <p:ext uri="{BB962C8B-B14F-4D97-AF65-F5344CB8AC3E}">
        <p14:creationId xmlns:p14="http://schemas.microsoft.com/office/powerpoint/2010/main" val="1391187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Equipment is expensive – upwards of $500</a:t>
            </a:r>
          </a:p>
        </p:txBody>
      </p:sp>
      <p:sp>
        <p:nvSpPr>
          <p:cNvPr id="4" name="Slide Number Placeholder 3"/>
          <p:cNvSpPr>
            <a:spLocks noGrp="1"/>
          </p:cNvSpPr>
          <p:nvPr>
            <p:ph type="sldNum" sz="quarter" idx="5"/>
          </p:nvPr>
        </p:nvSpPr>
        <p:spPr/>
        <p:txBody>
          <a:bodyPr/>
          <a:lstStyle/>
          <a:p>
            <a:fld id="{D51E40D2-F86F-4C95-8B8B-AFA72546D228}" type="slidenum">
              <a:rPr lang="en-US" smtClean="0"/>
              <a:t>52</a:t>
            </a:fld>
            <a:endParaRPr lang="en-US"/>
          </a:p>
        </p:txBody>
      </p:sp>
    </p:spTree>
    <p:extLst>
      <p:ext uri="{BB962C8B-B14F-4D97-AF65-F5344CB8AC3E}">
        <p14:creationId xmlns:p14="http://schemas.microsoft.com/office/powerpoint/2010/main" val="2090120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Parks are already using </a:t>
            </a:r>
            <a:r>
              <a:rPr lang="en-US" err="1"/>
              <a:t>TRAFx</a:t>
            </a:r>
            <a:r>
              <a:rPr lang="en-US"/>
              <a:t> online resources and really like them</a:t>
            </a:r>
          </a:p>
        </p:txBody>
      </p:sp>
      <p:sp>
        <p:nvSpPr>
          <p:cNvPr id="4" name="Slide Number Placeholder 3"/>
          <p:cNvSpPr>
            <a:spLocks noGrp="1"/>
          </p:cNvSpPr>
          <p:nvPr>
            <p:ph type="sldNum" sz="quarter" idx="5"/>
          </p:nvPr>
        </p:nvSpPr>
        <p:spPr/>
        <p:txBody>
          <a:bodyPr/>
          <a:lstStyle/>
          <a:p>
            <a:fld id="{D51E40D2-F86F-4C95-8B8B-AFA72546D228}" type="slidenum">
              <a:rPr lang="en-US" smtClean="0"/>
              <a:t>53</a:t>
            </a:fld>
            <a:endParaRPr lang="en-US"/>
          </a:p>
        </p:txBody>
      </p:sp>
    </p:spTree>
    <p:extLst>
      <p:ext uri="{BB962C8B-B14F-4D97-AF65-F5344CB8AC3E}">
        <p14:creationId xmlns:p14="http://schemas.microsoft.com/office/powerpoint/2010/main" val="356925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61</a:t>
            </a:fld>
            <a:endParaRPr lang="en-US"/>
          </a:p>
        </p:txBody>
      </p:sp>
    </p:spTree>
    <p:extLst>
      <p:ext uri="{BB962C8B-B14F-4D97-AF65-F5344CB8AC3E}">
        <p14:creationId xmlns:p14="http://schemas.microsoft.com/office/powerpoint/2010/main" val="1476897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LIRI National Preserve</a:t>
            </a:r>
          </a:p>
        </p:txBody>
      </p:sp>
      <p:sp>
        <p:nvSpPr>
          <p:cNvPr id="4" name="Slide Number Placeholder 3"/>
          <p:cNvSpPr>
            <a:spLocks noGrp="1"/>
          </p:cNvSpPr>
          <p:nvPr>
            <p:ph type="sldNum" sz="quarter" idx="5"/>
          </p:nvPr>
        </p:nvSpPr>
        <p:spPr/>
        <p:txBody>
          <a:bodyPr/>
          <a:lstStyle/>
          <a:p>
            <a:fld id="{D51E40D2-F86F-4C95-8B8B-AFA72546D228}" type="slidenum">
              <a:rPr lang="en-US" smtClean="0"/>
              <a:t>66</a:t>
            </a:fld>
            <a:endParaRPr lang="en-US"/>
          </a:p>
        </p:txBody>
      </p:sp>
    </p:spTree>
    <p:extLst>
      <p:ext uri="{BB962C8B-B14F-4D97-AF65-F5344CB8AC3E}">
        <p14:creationId xmlns:p14="http://schemas.microsoft.com/office/powerpoint/2010/main" val="197933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To give some context around the importance it’s helpful to see how the park service has grown over the last 10 years or so. You are all likely aware of this but this graph helps highlight the large increase in both visitation and number of parks. Both of these have major implication for visitor use stats. For one, the number you’re seeing on the right here is collected by the VUStats program, so this reinforces the importance of these stats. Also more visitors may indicate changing visitor use patterns  .</a:t>
            </a:r>
          </a:p>
          <a:p>
            <a:endParaRPr lang="en-US" b="0"/>
          </a:p>
          <a:p>
            <a:endParaRPr lang="en-US" b="0"/>
          </a:p>
        </p:txBody>
      </p:sp>
      <p:sp>
        <p:nvSpPr>
          <p:cNvPr id="4" name="Slide Number Placeholder 3"/>
          <p:cNvSpPr>
            <a:spLocks noGrp="1"/>
          </p:cNvSpPr>
          <p:nvPr>
            <p:ph type="sldNum" sz="quarter" idx="5"/>
          </p:nvPr>
        </p:nvSpPr>
        <p:spPr/>
        <p:txBody>
          <a:bodyPr/>
          <a:lstStyle/>
          <a:p>
            <a:fld id="{D51E40D2-F86F-4C95-8B8B-AFA72546D228}" type="slidenum">
              <a:rPr lang="en-US" smtClean="0"/>
              <a:t>5</a:t>
            </a:fld>
            <a:endParaRPr lang="en-US"/>
          </a:p>
        </p:txBody>
      </p:sp>
    </p:spTree>
    <p:extLst>
      <p:ext uri="{BB962C8B-B14F-4D97-AF65-F5344CB8AC3E}">
        <p14:creationId xmlns:p14="http://schemas.microsoft.com/office/powerpoint/2010/main" val="338575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order to understand how the team can most effectively deliver customer service while supporting  , we need to understand the types of work this team is engaging in across NPS.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Through our analysis we’ve come to understand the work of the </a:t>
            </a:r>
            <a:r>
              <a:rPr lang="en-US" sz="1200" err="1"/>
              <a:t>VUStats</a:t>
            </a:r>
            <a:r>
              <a:rPr lang="en-US" sz="1200"/>
              <a:t> team as fitting into the three broad categories: customer support and park-level troubleshooting; managing data quality by ensuring timely reporting and accurate, updated procedures; supporting higher level decision making and park-wide data utilization – this includes planning and support for larger initiatives.</a:t>
            </a:r>
          </a:p>
        </p:txBody>
      </p:sp>
      <p:sp>
        <p:nvSpPr>
          <p:cNvPr id="4" name="Slide Number Placeholder 3"/>
          <p:cNvSpPr>
            <a:spLocks noGrp="1"/>
          </p:cNvSpPr>
          <p:nvPr>
            <p:ph type="sldNum" sz="quarter" idx="5"/>
          </p:nvPr>
        </p:nvSpPr>
        <p:spPr/>
        <p:txBody>
          <a:bodyPr/>
          <a:lstStyle/>
          <a:p>
            <a:fld id="{D51E40D2-F86F-4C95-8B8B-AFA72546D228}" type="slidenum">
              <a:rPr lang="en-US" smtClean="0"/>
              <a:t>6</a:t>
            </a:fld>
            <a:endParaRPr lang="en-US"/>
          </a:p>
        </p:txBody>
      </p:sp>
    </p:spTree>
    <p:extLst>
      <p:ext uri="{BB962C8B-B14F-4D97-AF65-F5344CB8AC3E}">
        <p14:creationId xmlns:p14="http://schemas.microsoft.com/office/powerpoint/2010/main" val="50961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Within each of these categories we can break things down further to start thinking about the specific types of activities that the team is engaging in and where their time is being spent within these broader categories. Again, through our interviews and other analysis we have developed these 6 categories. </a:t>
            </a:r>
          </a:p>
        </p:txBody>
      </p:sp>
      <p:sp>
        <p:nvSpPr>
          <p:cNvPr id="4" name="Slide Number Placeholder 3"/>
          <p:cNvSpPr>
            <a:spLocks noGrp="1"/>
          </p:cNvSpPr>
          <p:nvPr>
            <p:ph type="sldNum" sz="quarter" idx="5"/>
          </p:nvPr>
        </p:nvSpPr>
        <p:spPr/>
        <p:txBody>
          <a:bodyPr/>
          <a:lstStyle/>
          <a:p>
            <a:fld id="{D51E40D2-F86F-4C95-8B8B-AFA72546D228}" type="slidenum">
              <a:rPr lang="en-US" smtClean="0"/>
              <a:t>7</a:t>
            </a:fld>
            <a:endParaRPr lang="en-US"/>
          </a:p>
        </p:txBody>
      </p:sp>
    </p:spTree>
    <p:extLst>
      <p:ext uri="{BB962C8B-B14F-4D97-AF65-F5344CB8AC3E}">
        <p14:creationId xmlns:p14="http://schemas.microsoft.com/office/powerpoint/2010/main" val="2931573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Once we start thinking about our problem in this way we can start to assess the balance across these categories and determine what would be the most effective strategies for supporting the ideas listed in green.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And this is ultimately our task: we want to analyze what needs to be done to help the </a:t>
            </a:r>
            <a:r>
              <a:rPr lang="en-US" sz="1200" err="1"/>
              <a:t>VUStats</a:t>
            </a:r>
            <a:r>
              <a:rPr lang="en-US" sz="1200"/>
              <a:t> team effectively deliver on these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5"/>
          </p:nvPr>
        </p:nvSpPr>
        <p:spPr/>
        <p:txBody>
          <a:bodyPr/>
          <a:lstStyle/>
          <a:p>
            <a:fld id="{D51E40D2-F86F-4C95-8B8B-AFA72546D228}" type="slidenum">
              <a:rPr lang="en-US" smtClean="0"/>
              <a:t>8</a:t>
            </a:fld>
            <a:endParaRPr lang="en-US"/>
          </a:p>
        </p:txBody>
      </p:sp>
    </p:spTree>
    <p:extLst>
      <p:ext uri="{BB962C8B-B14F-4D97-AF65-F5344CB8AC3E}">
        <p14:creationId xmlns:p14="http://schemas.microsoft.com/office/powerpoint/2010/main" val="962478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understand the current state of things we conducted qualitative analysis with stakeholders who we can group into three categories: Data collectors who work in parks; data users who span a variety of roles generally working at the WASO, regional, or program levels. And superintendents who have a unique relationship with VUStats because they deal with both data collection - managing park operations and adequate collection - and data use – using the VUStats data to inform park decision making and planning.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lines here are showing how these different activities map to the stakeholder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give a sense of how we did this Gaby will talk a bit about our methodology.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5"/>
          </p:nvPr>
        </p:nvSpPr>
        <p:spPr/>
        <p:txBody>
          <a:bodyPr/>
          <a:lstStyle/>
          <a:p>
            <a:fld id="{D51E40D2-F86F-4C95-8B8B-AFA72546D228}" type="slidenum">
              <a:rPr lang="en-US" smtClean="0"/>
              <a:t>9</a:t>
            </a:fld>
            <a:endParaRPr lang="en-US"/>
          </a:p>
        </p:txBody>
      </p:sp>
    </p:spTree>
    <p:extLst>
      <p:ext uri="{BB962C8B-B14F-4D97-AF65-F5344CB8AC3E}">
        <p14:creationId xmlns:p14="http://schemas.microsoft.com/office/powerpoint/2010/main" val="57161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cs typeface="Calibri" panose="020F0502020204030204" pitchFamily="34" charset="0"/>
              </a:rPr>
              <a:t>One external data user (SD Tourism)</a:t>
            </a:r>
          </a:p>
          <a:p>
            <a:endParaRPr lang="en-US"/>
          </a:p>
        </p:txBody>
      </p:sp>
      <p:sp>
        <p:nvSpPr>
          <p:cNvPr id="4" name="Slide Number Placeholder 3"/>
          <p:cNvSpPr>
            <a:spLocks noGrp="1"/>
          </p:cNvSpPr>
          <p:nvPr>
            <p:ph type="sldNum" sz="quarter" idx="5"/>
          </p:nvPr>
        </p:nvSpPr>
        <p:spPr/>
        <p:txBody>
          <a:bodyPr/>
          <a:lstStyle/>
          <a:p>
            <a:fld id="{D51E40D2-F86F-4C95-8B8B-AFA72546D228}" type="slidenum">
              <a:rPr lang="en-US" smtClean="0"/>
              <a:t>11</a:t>
            </a:fld>
            <a:endParaRPr lang="en-US"/>
          </a:p>
        </p:txBody>
      </p:sp>
    </p:spTree>
    <p:extLst>
      <p:ext uri="{BB962C8B-B14F-4D97-AF65-F5344CB8AC3E}">
        <p14:creationId xmlns:p14="http://schemas.microsoft.com/office/powerpoint/2010/main" val="1630064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 Title">
    <p:spTree>
      <p:nvGrpSpPr>
        <p:cNvPr id="1" name=""/>
        <p:cNvGrpSpPr/>
        <p:nvPr/>
      </p:nvGrpSpPr>
      <p:grpSpPr>
        <a:xfrm>
          <a:off x="0" y="0"/>
          <a:ext cx="0" cy="0"/>
          <a:chOff x="0" y="0"/>
          <a:chExt cx="0" cy="0"/>
        </a:xfrm>
      </p:grpSpPr>
      <p:sp>
        <p:nvSpPr>
          <p:cNvPr id="4" name="Rectangle 3"/>
          <p:cNvSpPr/>
          <p:nvPr/>
        </p:nvSpPr>
        <p:spPr>
          <a:xfrm>
            <a:off x="11723" y="0"/>
            <a:ext cx="12155424" cy="844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11723" y="0"/>
            <a:ext cx="12155424" cy="844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2"/>
          <p:cNvSpPr>
            <a:spLocks noChangeArrowheads="1"/>
          </p:cNvSpPr>
          <p:nvPr userDrawn="1"/>
        </p:nvSpPr>
        <p:spPr bwMode="auto">
          <a:xfrm>
            <a:off x="0" y="-8965"/>
            <a:ext cx="12192000" cy="850900"/>
          </a:xfrm>
          <a:prstGeom prst="rect">
            <a:avLst/>
          </a:prstGeom>
          <a:solidFill>
            <a:schemeClr val="tx1">
              <a:lumMod val="75000"/>
              <a:lumOff val="25000"/>
            </a:schemeClr>
          </a:solidFill>
          <a:ln w="9525">
            <a:solidFill>
              <a:srgbClr val="404040"/>
            </a:solidFill>
            <a:miter lim="800000"/>
            <a:headEnd/>
            <a:tailEnd/>
          </a:ln>
          <a:effectLst/>
        </p:spPr>
        <p:txBody>
          <a:bodyPr wrap="none" anchor="ctr"/>
          <a:lstStyle/>
          <a:p>
            <a:endParaRPr lang="en-US" sz="1800">
              <a:latin typeface="Frutiger LT Std 45 Light" pitchFamily="34" charset="0"/>
            </a:endParaRPr>
          </a:p>
        </p:txBody>
      </p:sp>
      <p:sp>
        <p:nvSpPr>
          <p:cNvPr id="15" name="Picture Placeholder 13"/>
          <p:cNvSpPr>
            <a:spLocks noGrp="1"/>
          </p:cNvSpPr>
          <p:nvPr>
            <p:ph type="pic" sz="quarter" idx="10"/>
          </p:nvPr>
        </p:nvSpPr>
        <p:spPr>
          <a:xfrm>
            <a:off x="11723" y="841936"/>
            <a:ext cx="12180277" cy="6016064"/>
          </a:xfrm>
        </p:spPr>
        <p:txBody>
          <a:bodyPr/>
          <a:lstStyle/>
          <a:p>
            <a:r>
              <a:rPr lang="en-US"/>
              <a:t>Click icon to add picture</a:t>
            </a:r>
          </a:p>
        </p:txBody>
      </p:sp>
      <p:sp>
        <p:nvSpPr>
          <p:cNvPr id="13" name="Title 1"/>
          <p:cNvSpPr>
            <a:spLocks noGrp="1"/>
          </p:cNvSpPr>
          <p:nvPr>
            <p:ph type="ctrTitle" hasCustomPrompt="1"/>
          </p:nvPr>
        </p:nvSpPr>
        <p:spPr>
          <a:xfrm>
            <a:off x="11723" y="850428"/>
            <a:ext cx="12180277" cy="732391"/>
          </a:xfrm>
          <a:solidFill>
            <a:schemeClr val="tx2"/>
          </a:solidFill>
        </p:spPr>
        <p:txBody>
          <a:bodyPr lIns="274320">
            <a:normAutofit/>
          </a:bodyPr>
          <a:lstStyle>
            <a:lvl1pPr algn="l">
              <a:defRPr sz="2400" cap="all" baseline="0">
                <a:effectLst>
                  <a:outerShdw blurRad="50800" dist="38100" dir="2700000" algn="tl" rotWithShape="0">
                    <a:prstClr val="black">
                      <a:alpha val="40000"/>
                    </a:prstClr>
                  </a:outerShdw>
                </a:effectLst>
                <a:latin typeface="Calibri" panose="020F0502020204030204" pitchFamily="34" charset="0"/>
                <a:cs typeface="Calibri" panose="020F0502020204030204" pitchFamily="34" charset="0"/>
              </a:defRPr>
            </a:lvl1pPr>
          </a:lstStyle>
          <a:p>
            <a:r>
              <a:rPr lang="en-US"/>
              <a:t>TITLE</a:t>
            </a:r>
            <a:br>
              <a:rPr lang="en-US"/>
            </a:br>
            <a:r>
              <a:rPr lang="en-US" sz="1400" cap="none" baseline="0"/>
              <a:t>Subtitle</a:t>
            </a:r>
            <a:endParaRPr lang="en-US"/>
          </a:p>
        </p:txBody>
      </p:sp>
      <p:pic>
        <p:nvPicPr>
          <p:cNvPr id="8" name="Picture 7">
            <a:extLst>
              <a:ext uri="{FF2B5EF4-FFF2-40B4-BE49-F238E27FC236}">
                <a16:creationId xmlns:a16="http://schemas.microsoft.com/office/drawing/2014/main" id="{2E115C1D-F21C-4E4D-BD23-5B2F77F7C1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63381" y="55793"/>
            <a:ext cx="537882" cy="738842"/>
          </a:xfrm>
          <a:prstGeom prst="rect">
            <a:avLst/>
          </a:prstGeom>
        </p:spPr>
      </p:pic>
    </p:spTree>
    <p:extLst>
      <p:ext uri="{BB962C8B-B14F-4D97-AF65-F5344CB8AC3E}">
        <p14:creationId xmlns:p14="http://schemas.microsoft.com/office/powerpoint/2010/main" val="41783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Title &amp; Four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96280FD-71CC-4991-B57D-47211B2F3E8E}"/>
              </a:ext>
            </a:extLst>
          </p:cNvPr>
          <p:cNvSpPr/>
          <p:nvPr userDrawn="1"/>
        </p:nvSpPr>
        <p:spPr>
          <a:xfrm rot="5400000">
            <a:off x="5943101" y="619371"/>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2" name="Title 1"/>
          <p:cNvSpPr>
            <a:spLocks noGrp="1"/>
          </p:cNvSpPr>
          <p:nvPr>
            <p:ph type="title" hasCustomPrompt="1"/>
          </p:nvPr>
        </p:nvSpPr>
        <p:spPr/>
        <p:txBody>
          <a:bodyPr vert="horz" lIns="0" tIns="45720" rIns="91440" bIns="0" rtlCol="0" anchor="b">
            <a:normAutofit/>
          </a:bodyPr>
          <a:lstStyle>
            <a:lvl1pPr>
              <a:defRPr lang="en-US" dirty="0"/>
            </a:lvl1pPr>
          </a:lstStyle>
          <a:p>
            <a:pPr lvl="0"/>
            <a:r>
              <a:rPr lang="en-US"/>
              <a:t>Click to edit master title style</a:t>
            </a:r>
          </a:p>
        </p:txBody>
      </p:sp>
      <p:sp>
        <p:nvSpPr>
          <p:cNvPr id="3" name="Content Placeholder 2"/>
          <p:cNvSpPr>
            <a:spLocks noGrp="1"/>
          </p:cNvSpPr>
          <p:nvPr>
            <p:ph sz="half" idx="1" hasCustomPrompt="1"/>
          </p:nvPr>
        </p:nvSpPr>
        <p:spPr>
          <a:xfrm>
            <a:off x="466008" y="1720159"/>
            <a:ext cx="268224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4"/>
          <p:cNvSpPr>
            <a:spLocks noGrp="1"/>
          </p:cNvSpPr>
          <p:nvPr>
            <p:ph type="sldNum" sz="quarter" idx="10"/>
          </p:nvPr>
        </p:nvSpPr>
        <p:spPr>
          <a:xfrm>
            <a:off x="9347200" y="6582281"/>
            <a:ext cx="2844800" cy="255203"/>
          </a:xfrm>
        </p:spPr>
        <p:txBody>
          <a:bodyPr/>
          <a:lstStyle>
            <a:lvl1pPr marL="0" algn="r" defTabSz="914400" rtl="0" eaLnBrk="1" latinLnBrk="0" hangingPunct="1">
              <a:defRPr lang="en-US" sz="1000" kern="1200" smtClean="0">
                <a:solidFill>
                  <a:schemeClr val="tx1"/>
                </a:solidFill>
                <a:latin typeface="+mn-lt"/>
                <a:ea typeface="+mn-ea"/>
                <a:cs typeface="Arial" panose="020B0604020202020204" pitchFamily="34" charset="0"/>
              </a:defRPr>
            </a:lvl1pPr>
          </a:lstStyle>
          <a:p>
            <a:fld id="{17DEF996-DED3-4C2E-A8C5-A742E3083F9A}" type="slidenum">
              <a:rPr lang="en-US" smtClean="0"/>
              <a:pPr/>
              <a:t>‹#›</a:t>
            </a:fld>
            <a:endParaRPr lang="en-US"/>
          </a:p>
        </p:txBody>
      </p:sp>
      <p:sp>
        <p:nvSpPr>
          <p:cNvPr id="18" name="Content Placeholder 2"/>
          <p:cNvSpPr>
            <a:spLocks noGrp="1"/>
          </p:cNvSpPr>
          <p:nvPr userDrawn="1">
            <p:ph sz="half" idx="11" hasCustomPrompt="1"/>
          </p:nvPr>
        </p:nvSpPr>
        <p:spPr>
          <a:xfrm>
            <a:off x="3361191" y="1720159"/>
            <a:ext cx="268224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p:cNvSpPr>
            <a:spLocks noGrp="1"/>
          </p:cNvSpPr>
          <p:nvPr userDrawn="1">
            <p:ph sz="half" idx="12" hasCustomPrompt="1"/>
          </p:nvPr>
        </p:nvSpPr>
        <p:spPr>
          <a:xfrm>
            <a:off x="6256373" y="1720159"/>
            <a:ext cx="268224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p:cNvSpPr>
            <a:spLocks noGrp="1"/>
          </p:cNvSpPr>
          <p:nvPr>
            <p:ph sz="half" idx="13" hasCustomPrompt="1"/>
          </p:nvPr>
        </p:nvSpPr>
        <p:spPr>
          <a:xfrm>
            <a:off x="9151556" y="1720159"/>
            <a:ext cx="268224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5"/>
          <p:cNvSpPr>
            <a:spLocks noGrp="1"/>
          </p:cNvSpPr>
          <p:nvPr>
            <p:ph type="body" sz="quarter" idx="14"/>
          </p:nvPr>
        </p:nvSpPr>
        <p:spPr>
          <a:xfrm>
            <a:off x="466009"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3" name="Text Placeholder 5"/>
          <p:cNvSpPr>
            <a:spLocks noGrp="1"/>
          </p:cNvSpPr>
          <p:nvPr>
            <p:ph type="body" sz="quarter" idx="15"/>
          </p:nvPr>
        </p:nvSpPr>
        <p:spPr>
          <a:xfrm>
            <a:off x="3356887"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1" name="Text Placeholder 5"/>
          <p:cNvSpPr>
            <a:spLocks noGrp="1"/>
          </p:cNvSpPr>
          <p:nvPr>
            <p:ph type="body" sz="quarter" idx="16"/>
          </p:nvPr>
        </p:nvSpPr>
        <p:spPr>
          <a:xfrm>
            <a:off x="6247765" y="1154113"/>
            <a:ext cx="270402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2" name="Text Placeholder 5"/>
          <p:cNvSpPr>
            <a:spLocks noGrp="1"/>
          </p:cNvSpPr>
          <p:nvPr>
            <p:ph type="body" sz="quarter" idx="17"/>
          </p:nvPr>
        </p:nvSpPr>
        <p:spPr>
          <a:xfrm>
            <a:off x="9138641"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3" name="Text Placeholder 5">
            <a:extLst>
              <a:ext uri="{FF2B5EF4-FFF2-40B4-BE49-F238E27FC236}">
                <a16:creationId xmlns:a16="http://schemas.microsoft.com/office/drawing/2014/main" id="{67BA59B8-BF5C-42C1-9DE0-DBBEAA1A0F02}"/>
              </a:ext>
            </a:extLst>
          </p:cNvPr>
          <p:cNvSpPr>
            <a:spLocks noGrp="1"/>
          </p:cNvSpPr>
          <p:nvPr>
            <p:ph type="body" sz="quarter" idx="21"/>
          </p:nvPr>
        </p:nvSpPr>
        <p:spPr>
          <a:xfrm>
            <a:off x="457202"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4" name="Text Placeholder 5">
            <a:extLst>
              <a:ext uri="{FF2B5EF4-FFF2-40B4-BE49-F238E27FC236}">
                <a16:creationId xmlns:a16="http://schemas.microsoft.com/office/drawing/2014/main" id="{2F3EF60F-6BD3-41FB-A157-DE51FDCB6B75}"/>
              </a:ext>
            </a:extLst>
          </p:cNvPr>
          <p:cNvSpPr>
            <a:spLocks noGrp="1"/>
          </p:cNvSpPr>
          <p:nvPr>
            <p:ph type="body" sz="quarter" idx="22"/>
          </p:nvPr>
        </p:nvSpPr>
        <p:spPr>
          <a:xfrm>
            <a:off x="3348080"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5" name="Text Placeholder 5">
            <a:extLst>
              <a:ext uri="{FF2B5EF4-FFF2-40B4-BE49-F238E27FC236}">
                <a16:creationId xmlns:a16="http://schemas.microsoft.com/office/drawing/2014/main" id="{4F19BA72-CE42-46A5-95BC-B35D5EBE3AB6}"/>
              </a:ext>
            </a:extLst>
          </p:cNvPr>
          <p:cNvSpPr>
            <a:spLocks noGrp="1"/>
          </p:cNvSpPr>
          <p:nvPr>
            <p:ph type="body" sz="quarter" idx="23"/>
          </p:nvPr>
        </p:nvSpPr>
        <p:spPr>
          <a:xfrm>
            <a:off x="6238958" y="1154113"/>
            <a:ext cx="270402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26" name="Text Placeholder 5">
            <a:extLst>
              <a:ext uri="{FF2B5EF4-FFF2-40B4-BE49-F238E27FC236}">
                <a16:creationId xmlns:a16="http://schemas.microsoft.com/office/drawing/2014/main" id="{EFF41E6B-5AE3-4B90-8542-C103644F2BDA}"/>
              </a:ext>
            </a:extLst>
          </p:cNvPr>
          <p:cNvSpPr>
            <a:spLocks noGrp="1"/>
          </p:cNvSpPr>
          <p:nvPr>
            <p:ph type="body" sz="quarter" idx="24"/>
          </p:nvPr>
        </p:nvSpPr>
        <p:spPr>
          <a:xfrm>
            <a:off x="9129834" y="1154113"/>
            <a:ext cx="2682240"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261773681"/>
      </p:ext>
    </p:extLst>
  </p:cSld>
  <p:clrMapOvr>
    <a:masterClrMapping/>
  </p:clrMapOvr>
  <p:extLst>
    <p:ext uri="{DCECCB84-F9BA-43D5-87BE-67443E8EF086}">
      <p15:sldGuideLst xmlns:p15="http://schemas.microsoft.com/office/powerpoint/2012/main">
        <p15:guide id="1" orient="horz" pos="2160">
          <p15:clr>
            <a:srgbClr val="FBAE40"/>
          </p15:clr>
        </p15:guide>
        <p15:guide id="2" pos="384">
          <p15:clr>
            <a:srgbClr val="FBAE40"/>
          </p15:clr>
        </p15:guide>
        <p15:guide id="3" pos="72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Questi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0" rtlCol="0" anchor="b">
            <a:normAutofit/>
          </a:bodyPr>
          <a:lstStyle>
            <a:lvl1pPr>
              <a:defRPr lang="en-US" dirty="0"/>
            </a:lvl1pPr>
          </a:lstStyle>
          <a:p>
            <a:pPr lvl="0"/>
            <a:r>
              <a:rPr lang="en-US"/>
              <a:t>Click to edit master title style</a:t>
            </a:r>
          </a:p>
        </p:txBody>
      </p:sp>
      <p:sp>
        <p:nvSpPr>
          <p:cNvPr id="4" name="Picture Placeholder 3"/>
          <p:cNvSpPr>
            <a:spLocks noGrp="1"/>
          </p:cNvSpPr>
          <p:nvPr>
            <p:ph type="pic" sz="quarter" idx="11"/>
          </p:nvPr>
        </p:nvSpPr>
        <p:spPr>
          <a:xfrm>
            <a:off x="0" y="829912"/>
            <a:ext cx="12192000" cy="6008687"/>
          </a:xfrm>
        </p:spPr>
        <p:txBody>
          <a:bodyPr/>
          <a:lstStyle>
            <a:lvl1pPr>
              <a:defRPr>
                <a:latin typeface="Calibri Light" panose="020F0302020204030204" pitchFamily="34" charset="0"/>
                <a:cs typeface="Calibri Light" panose="020F0302020204030204" pitchFamily="34" charset="0"/>
              </a:defRPr>
            </a:lvl1pPr>
          </a:lstStyle>
          <a:p>
            <a:r>
              <a:rPr lang="en-US"/>
              <a:t>Click icon to add picture</a:t>
            </a:r>
          </a:p>
        </p:txBody>
      </p:sp>
      <p:sp>
        <p:nvSpPr>
          <p:cNvPr id="7" name="Slide Number Placeholder 3">
            <a:extLst>
              <a:ext uri="{FF2B5EF4-FFF2-40B4-BE49-F238E27FC236}">
                <a16:creationId xmlns:a16="http://schemas.microsoft.com/office/drawing/2014/main" id="{5A0E16D0-FE60-48FA-92EB-A5EC822F6469}"/>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333644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lide Blank">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A0AEE76-9138-498F-A65C-D0008F090FD0}"/>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2340699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0" y="2850776"/>
            <a:ext cx="12192000" cy="1138518"/>
          </a:xfrm>
          <a:solidFill>
            <a:schemeClr val="tx1">
              <a:lumMod val="75000"/>
              <a:lumOff val="25000"/>
            </a:schemeClr>
          </a:solidFill>
        </p:spPr>
        <p:txBody>
          <a:bodyPr anchor="ctr"/>
          <a:lstStyle>
            <a:lvl1pPr algn="ctr">
              <a:defRPr sz="4400">
                <a:solidFill>
                  <a:schemeClr val="bg1"/>
                </a:solidFill>
                <a:latin typeface="Calibri Light" panose="020F0302020204030204" pitchFamily="34" charset="0"/>
                <a:cs typeface="Calibri Light" panose="020F0302020204030204" pitchFamily="34" charset="0"/>
              </a:defRPr>
            </a:lvl1pPr>
          </a:lstStyle>
          <a:p>
            <a:pPr lvl="0"/>
            <a:r>
              <a:rPr lang="en-US"/>
              <a:t>Click to edit divider title</a:t>
            </a:r>
          </a:p>
        </p:txBody>
      </p:sp>
      <p:sp>
        <p:nvSpPr>
          <p:cNvPr id="6" name="Slide Number Placeholder 3">
            <a:extLst>
              <a:ext uri="{FF2B5EF4-FFF2-40B4-BE49-F238E27FC236}">
                <a16:creationId xmlns:a16="http://schemas.microsoft.com/office/drawing/2014/main" id="{857B8A35-4314-42A4-9FED-2496BD5C8154}"/>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1443168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Doc Agenda">
    <p:spTree>
      <p:nvGrpSpPr>
        <p:cNvPr id="1" name=""/>
        <p:cNvGrpSpPr/>
        <p:nvPr/>
      </p:nvGrpSpPr>
      <p:grpSpPr>
        <a:xfrm>
          <a:off x="0" y="0"/>
          <a:ext cx="0" cy="0"/>
          <a:chOff x="0" y="0"/>
          <a:chExt cx="0" cy="0"/>
        </a:xfrm>
      </p:grpSpPr>
      <p:sp>
        <p:nvSpPr>
          <p:cNvPr id="8" name="Rectangle 7"/>
          <p:cNvSpPr/>
          <p:nvPr userDrawn="1"/>
        </p:nvSpPr>
        <p:spPr>
          <a:xfrm>
            <a:off x="0" y="0"/>
            <a:ext cx="355600" cy="685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8"/>
          <p:cNvSpPr>
            <a:spLocks noGrp="1"/>
          </p:cNvSpPr>
          <p:nvPr>
            <p:ph type="body" sz="quarter" idx="13" hasCustomPrompt="1"/>
          </p:nvPr>
        </p:nvSpPr>
        <p:spPr>
          <a:xfrm>
            <a:off x="355600" y="49429"/>
            <a:ext cx="11734800" cy="696913"/>
          </a:xfrm>
        </p:spPr>
        <p:txBody>
          <a:bodyPr lIns="45720" bIns="0" anchor="b">
            <a:normAutofit/>
          </a:bodyPr>
          <a:lstStyle>
            <a:lvl1pPr marL="0" indent="0">
              <a:buNone/>
              <a:defRPr sz="2400" i="0" cap="all" baseline="0">
                <a:solidFill>
                  <a:schemeClr val="bg1"/>
                </a:solidFill>
                <a:latin typeface="Calibri Light" panose="020F0302020204030204" pitchFamily="34" charset="0"/>
                <a:cs typeface="Calibri Light" panose="020F0302020204030204" pitchFamily="34" charset="0"/>
              </a:defRPr>
            </a:lvl1pPr>
          </a:lstStyle>
          <a:p>
            <a:pPr lvl="0"/>
            <a:r>
              <a:rPr lang="en-US"/>
              <a:t>Click to edit content slide title</a:t>
            </a:r>
          </a:p>
          <a:p>
            <a:pPr lvl="0"/>
            <a:r>
              <a:rPr lang="en-US" sz="1600" i="1"/>
              <a:t>Click to edit content slide subtitle</a:t>
            </a:r>
            <a:endParaRPr lang="en-US"/>
          </a:p>
        </p:txBody>
      </p:sp>
      <p:sp>
        <p:nvSpPr>
          <p:cNvPr id="11" name="Slide Number Placeholder 3">
            <a:extLst>
              <a:ext uri="{FF2B5EF4-FFF2-40B4-BE49-F238E27FC236}">
                <a16:creationId xmlns:a16="http://schemas.microsoft.com/office/drawing/2014/main" id="{CC7ABD5D-6D8B-49C0-947C-BA485C276B9A}"/>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354364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Doc Content - Blank">
    <p:spTree>
      <p:nvGrpSpPr>
        <p:cNvPr id="1" name=""/>
        <p:cNvGrpSpPr/>
        <p:nvPr/>
      </p:nvGrpSpPr>
      <p:grpSpPr>
        <a:xfrm>
          <a:off x="0" y="0"/>
          <a:ext cx="0" cy="0"/>
          <a:chOff x="0" y="0"/>
          <a:chExt cx="0" cy="0"/>
        </a:xfrm>
      </p:grpSpPr>
      <p:sp>
        <p:nvSpPr>
          <p:cNvPr id="15" name="Text Placeholder 14"/>
          <p:cNvSpPr>
            <a:spLocks noGrp="1"/>
          </p:cNvSpPr>
          <p:nvPr>
            <p:ph type="body" sz="quarter" idx="17"/>
          </p:nvPr>
        </p:nvSpPr>
        <p:spPr>
          <a:xfrm>
            <a:off x="0" y="6634164"/>
            <a:ext cx="12192000" cy="223837"/>
          </a:xfrm>
          <a:solidFill>
            <a:schemeClr val="accent5">
              <a:lumMod val="50000"/>
            </a:schemeClr>
          </a:solidFill>
        </p:spPr>
        <p:txBody>
          <a:bodyPr tIns="18288" rIns="365760"/>
          <a:lstStyle>
            <a:lvl1pPr algn="r">
              <a:defRPr sz="1000" cap="all" baseline="0">
                <a:solidFill>
                  <a:schemeClr val="bg1"/>
                </a:solidFill>
                <a:latin typeface="Calibri Light" panose="020F0302020204030204" pitchFamily="34" charset="0"/>
                <a:cs typeface="Calibri Light" panose="020F0302020204030204" pitchFamily="34" charset="0"/>
              </a:defRPr>
            </a:lvl1pPr>
            <a:lvl2pPr algn="r">
              <a:defRPr sz="1000" cap="all" baseline="0">
                <a:solidFill>
                  <a:schemeClr val="bg1"/>
                </a:solidFill>
              </a:defRPr>
            </a:lvl2pPr>
            <a:lvl3pPr algn="r">
              <a:defRPr sz="1000" cap="all" baseline="0">
                <a:solidFill>
                  <a:schemeClr val="bg1"/>
                </a:solidFill>
              </a:defRPr>
            </a:lvl3pPr>
            <a:lvl4pPr algn="r">
              <a:defRPr sz="1000" cap="all" baseline="0">
                <a:solidFill>
                  <a:schemeClr val="bg1"/>
                </a:solidFill>
              </a:defRPr>
            </a:lvl4pPr>
            <a:lvl5pPr marL="800100" indent="0" algn="r">
              <a:buNone/>
              <a:defRPr sz="1000" cap="all" baseline="0">
                <a:solidFill>
                  <a:schemeClr val="bg1"/>
                </a:solidFill>
              </a:defRPr>
            </a:lvl5pPr>
          </a:lstStyle>
          <a:p>
            <a:pPr lvl="0"/>
            <a:endParaRPr lang="en-US"/>
          </a:p>
        </p:txBody>
      </p:sp>
      <p:sp>
        <p:nvSpPr>
          <p:cNvPr id="9" name="Text Placeholder 8"/>
          <p:cNvSpPr>
            <a:spLocks noGrp="1"/>
          </p:cNvSpPr>
          <p:nvPr>
            <p:ph type="body" sz="quarter" idx="13" hasCustomPrompt="1"/>
          </p:nvPr>
        </p:nvSpPr>
        <p:spPr>
          <a:xfrm>
            <a:off x="355600" y="49429"/>
            <a:ext cx="11734800" cy="696913"/>
          </a:xfrm>
        </p:spPr>
        <p:txBody>
          <a:bodyPr lIns="45720" bIns="0" anchor="b">
            <a:normAutofit/>
          </a:bodyPr>
          <a:lstStyle>
            <a:lvl1pPr marL="0" indent="0">
              <a:buNone/>
              <a:defRPr sz="2400" i="0" cap="all" baseline="0">
                <a:solidFill>
                  <a:schemeClr val="bg1"/>
                </a:solidFill>
                <a:latin typeface="Calibri Light" panose="020F0302020204030204" pitchFamily="34" charset="0"/>
                <a:cs typeface="Calibri Light" panose="020F0302020204030204" pitchFamily="34" charset="0"/>
              </a:defRPr>
            </a:lvl1pPr>
          </a:lstStyle>
          <a:p>
            <a:pPr lvl="0"/>
            <a:r>
              <a:rPr lang="en-US"/>
              <a:t>Click to edit content slide title</a:t>
            </a:r>
          </a:p>
          <a:p>
            <a:pPr lvl="0"/>
            <a:r>
              <a:rPr lang="en-US" sz="1600" i="1"/>
              <a:t>Click to edit content slide subtitle</a:t>
            </a:r>
            <a:endParaRPr lang="en-US"/>
          </a:p>
        </p:txBody>
      </p:sp>
      <p:sp>
        <p:nvSpPr>
          <p:cNvPr id="3" name="Text Placeholder 2"/>
          <p:cNvSpPr>
            <a:spLocks noGrp="1"/>
          </p:cNvSpPr>
          <p:nvPr>
            <p:ph type="body" sz="quarter" idx="16" hasCustomPrompt="1"/>
          </p:nvPr>
        </p:nvSpPr>
        <p:spPr>
          <a:xfrm>
            <a:off x="0" y="1"/>
            <a:ext cx="355600" cy="696913"/>
          </a:xfrm>
        </p:spPr>
        <p:txBody>
          <a:bodyPr>
            <a:noAutofit/>
          </a:bodyPr>
          <a:lstStyle>
            <a:lvl1pPr marL="0" indent="0">
              <a:buNone/>
              <a:defRPr sz="800"/>
            </a:lvl1pPr>
            <a:lvl2pPr>
              <a:defRPr sz="800"/>
            </a:lvl2pPr>
            <a:lvl3pPr>
              <a:defRPr sz="800"/>
            </a:lvl3pPr>
            <a:lvl4pPr>
              <a:defRPr sz="800"/>
            </a:lvl4pPr>
            <a:lvl5pPr>
              <a:defRPr sz="800"/>
            </a:lvl5pPr>
          </a:lstStyle>
          <a:p>
            <a:pPr lvl="0"/>
            <a:r>
              <a:rPr lang="en-US"/>
              <a:t> </a:t>
            </a:r>
          </a:p>
        </p:txBody>
      </p:sp>
      <p:sp>
        <p:nvSpPr>
          <p:cNvPr id="17" name="Text Placeholder 16"/>
          <p:cNvSpPr>
            <a:spLocks noGrp="1"/>
          </p:cNvSpPr>
          <p:nvPr>
            <p:ph type="body" sz="quarter" idx="18" hasCustomPrompt="1"/>
          </p:nvPr>
        </p:nvSpPr>
        <p:spPr>
          <a:xfrm>
            <a:off x="457200" y="6390267"/>
            <a:ext cx="11288184" cy="225425"/>
          </a:xfrm>
        </p:spPr>
        <p:txBody>
          <a:bodyPr bIns="18288" anchor="b">
            <a:normAutofit/>
          </a:bodyPr>
          <a:lstStyle>
            <a:lvl1pPr>
              <a:defRPr sz="800">
                <a:latin typeface="Calibri Light" panose="020F0302020204030204" pitchFamily="34" charset="0"/>
                <a:cs typeface="Calibri Light" panose="020F0302020204030204" pitchFamily="34" charset="0"/>
              </a:defRPr>
            </a:lvl1pPr>
          </a:lstStyle>
          <a:p>
            <a:pPr lvl="0"/>
            <a:r>
              <a:rPr lang="en-US"/>
              <a:t>Note:</a:t>
            </a:r>
          </a:p>
        </p:txBody>
      </p:sp>
    </p:spTree>
    <p:extLst>
      <p:ext uri="{BB962C8B-B14F-4D97-AF65-F5344CB8AC3E}">
        <p14:creationId xmlns:p14="http://schemas.microsoft.com/office/powerpoint/2010/main" val="2196921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Title">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1723" y="844550"/>
            <a:ext cx="12192000" cy="6013450"/>
          </a:xfrm>
        </p:spPr>
        <p:txBody>
          <a:bodyPr/>
          <a:lstStyle>
            <a:lvl1pPr>
              <a:defRPr cap="small" baseline="0"/>
            </a:lvl1pPr>
          </a:lstStyle>
          <a:p>
            <a:r>
              <a:rPr lang="en-US"/>
              <a:t>Click icon to add picture</a:t>
            </a:r>
          </a:p>
        </p:txBody>
      </p:sp>
      <p:sp>
        <p:nvSpPr>
          <p:cNvPr id="2" name="Title 1"/>
          <p:cNvSpPr>
            <a:spLocks noGrp="1"/>
          </p:cNvSpPr>
          <p:nvPr>
            <p:ph type="ctrTitle" hasCustomPrompt="1"/>
          </p:nvPr>
        </p:nvSpPr>
        <p:spPr>
          <a:xfrm>
            <a:off x="0" y="1775012"/>
            <a:ext cx="11032067" cy="1442641"/>
          </a:xfrm>
          <a:solidFill>
            <a:schemeClr val="bg1"/>
          </a:solidFill>
          <a:ln w="9525">
            <a:noFill/>
            <a:miter lim="800000"/>
            <a:headEnd/>
            <a:tailEnd/>
          </a:ln>
          <a:effectLst/>
        </p:spPr>
        <p:txBody>
          <a:bodyPr wrap="square" bIns="640080" anchor="b">
            <a:normAutofit/>
          </a:bodyPr>
          <a:lstStyle>
            <a:lvl1pPr marL="0" indent="403225" algn="l">
              <a:defRPr lang="en-US" sz="3600" cap="small" baseline="0" dirty="0">
                <a:solidFill>
                  <a:schemeClr val="tx1"/>
                </a:solidFill>
                <a:effectLst>
                  <a:outerShdw blurRad="50800" dist="38100" dir="2700000" algn="tl" rotWithShape="0">
                    <a:prstClr val="black">
                      <a:alpha val="40000"/>
                    </a:prstClr>
                  </a:outerShdw>
                </a:effectLst>
                <a:latin typeface="Calibri" panose="020F0502020204030204" pitchFamily="34" charset="0"/>
                <a:ea typeface="+mn-ea"/>
                <a:cs typeface="Calibri" panose="020F0502020204030204" pitchFamily="34" charset="0"/>
              </a:defRPr>
            </a:lvl1pPr>
          </a:lstStyle>
          <a:p>
            <a:pPr marL="0" lvl="0"/>
            <a:r>
              <a:rPr lang="en-US"/>
              <a:t>Click to edit master title</a:t>
            </a:r>
          </a:p>
        </p:txBody>
      </p:sp>
      <p:sp>
        <p:nvSpPr>
          <p:cNvPr id="4" name="Rectangle 3"/>
          <p:cNvSpPr/>
          <p:nvPr/>
        </p:nvSpPr>
        <p:spPr>
          <a:xfrm>
            <a:off x="11723" y="0"/>
            <a:ext cx="12155424" cy="844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6"/>
          <p:cNvSpPr>
            <a:spLocks noGrp="1"/>
          </p:cNvSpPr>
          <p:nvPr>
            <p:ph type="body" sz="quarter" idx="10" hasCustomPrompt="1"/>
          </p:nvPr>
        </p:nvSpPr>
        <p:spPr>
          <a:xfrm>
            <a:off x="7224514" y="5429296"/>
            <a:ext cx="4936067" cy="808008"/>
          </a:xfrm>
          <a:solidFill>
            <a:srgbClr val="FFFFFF"/>
          </a:solidFill>
          <a:ln>
            <a:noFill/>
          </a:ln>
          <a:effectLst/>
        </p:spPr>
        <p:txBody>
          <a:bodyPr bIns="457200" anchor="b"/>
          <a:lstStyle>
            <a:lvl1pPr marL="0" indent="0" algn="r">
              <a:defRPr sz="2400" b="0" cap="small" baseline="0">
                <a:solidFill>
                  <a:schemeClr val="tx1"/>
                </a:solidFill>
                <a:effectLst>
                  <a:outerShdw blurRad="50800" dist="38100" dir="2700000" algn="tl" rotWithShape="0">
                    <a:prstClr val="black">
                      <a:alpha val="40000"/>
                    </a:prstClr>
                  </a:outerShdw>
                </a:effectLst>
                <a:latin typeface="Calibri Light" panose="020F0302020204030204" pitchFamily="34" charset="0"/>
                <a:cs typeface="Calibri Light" panose="020F0302020204030204" pitchFamily="34" charset="0"/>
              </a:defRPr>
            </a:lvl1pPr>
          </a:lstStyle>
          <a:p>
            <a:pPr lvl="0"/>
            <a:r>
              <a:rPr lang="en-US"/>
              <a:t>Click to edit presenter</a:t>
            </a:r>
          </a:p>
        </p:txBody>
      </p:sp>
      <p:sp>
        <p:nvSpPr>
          <p:cNvPr id="12" name="Rectangle 11"/>
          <p:cNvSpPr/>
          <p:nvPr userDrawn="1"/>
        </p:nvSpPr>
        <p:spPr>
          <a:xfrm>
            <a:off x="11723" y="0"/>
            <a:ext cx="12155424" cy="844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2"/>
          <p:cNvSpPr>
            <a:spLocks noChangeArrowheads="1"/>
          </p:cNvSpPr>
          <p:nvPr userDrawn="1"/>
        </p:nvSpPr>
        <p:spPr bwMode="auto">
          <a:xfrm>
            <a:off x="0" y="-8965"/>
            <a:ext cx="12192000" cy="850900"/>
          </a:xfrm>
          <a:prstGeom prst="rect">
            <a:avLst/>
          </a:prstGeom>
          <a:solidFill>
            <a:schemeClr val="tx1">
              <a:lumMod val="75000"/>
              <a:lumOff val="25000"/>
            </a:schemeClr>
          </a:solidFill>
          <a:ln w="9525">
            <a:solidFill>
              <a:srgbClr val="404040"/>
            </a:solidFill>
            <a:miter lim="800000"/>
            <a:headEnd/>
            <a:tailEnd/>
          </a:ln>
          <a:effectLst/>
        </p:spPr>
        <p:txBody>
          <a:bodyPr wrap="none" anchor="ctr"/>
          <a:lstStyle/>
          <a:p>
            <a:endParaRPr lang="en-US" sz="1800">
              <a:latin typeface="Frutiger LT Std 45 Light" pitchFamily="34" charset="0"/>
            </a:endParaRPr>
          </a:p>
        </p:txBody>
      </p:sp>
      <p:sp>
        <p:nvSpPr>
          <p:cNvPr id="3" name="Subtitle 2"/>
          <p:cNvSpPr>
            <a:spLocks noGrp="1"/>
          </p:cNvSpPr>
          <p:nvPr>
            <p:ph type="subTitle" idx="1"/>
          </p:nvPr>
        </p:nvSpPr>
        <p:spPr>
          <a:xfrm>
            <a:off x="1" y="2684891"/>
            <a:ext cx="11032067" cy="524474"/>
          </a:xfrm>
          <a:noFill/>
          <a:ln w="9525">
            <a:noFill/>
            <a:miter lim="800000"/>
            <a:headEnd/>
            <a:tailEnd/>
          </a:ln>
          <a:effectLst/>
        </p:spPr>
        <p:txBody>
          <a:bodyPr vert="horz" wrap="square" lIns="0" tIns="45720" rIns="91440" bIns="45720" rtlCol="0" anchor="t">
            <a:normAutofit/>
          </a:bodyPr>
          <a:lstStyle>
            <a:lvl1pPr marL="0" indent="403225">
              <a:defRPr lang="en-US" sz="2800" b="1" cap="small" baseline="0" dirty="0">
                <a:solidFill>
                  <a:schemeClr val="accent2"/>
                </a:solidFill>
                <a:effectLst>
                  <a:outerShdw blurRad="50800" dist="38100" dir="2700000" algn="tl" rotWithShape="0">
                    <a:prstClr val="black">
                      <a:alpha val="40000"/>
                    </a:prstClr>
                  </a:outerShdw>
                </a:effectLst>
                <a:latin typeface="Calibri Light" panose="020F0302020204030204" pitchFamily="34" charset="0"/>
                <a:cs typeface="Calibri Light" panose="020F0302020204030204" pitchFamily="34" charset="0"/>
              </a:defRPr>
            </a:lvl1pPr>
          </a:lstStyle>
          <a:p>
            <a:pPr lvl="0">
              <a:spcBef>
                <a:spcPct val="0"/>
              </a:spcBef>
            </a:pPr>
            <a:r>
              <a:rPr lang="en-US"/>
              <a:t>Click to edit Master subtitle style</a:t>
            </a:r>
          </a:p>
        </p:txBody>
      </p:sp>
      <p:sp>
        <p:nvSpPr>
          <p:cNvPr id="8" name="Text Placeholder 6"/>
          <p:cNvSpPr>
            <a:spLocks noGrp="1"/>
          </p:cNvSpPr>
          <p:nvPr>
            <p:ph type="body" sz="quarter" idx="11" hasCustomPrompt="1"/>
          </p:nvPr>
        </p:nvSpPr>
        <p:spPr>
          <a:xfrm>
            <a:off x="7231080" y="5833300"/>
            <a:ext cx="4936067" cy="385057"/>
          </a:xfrm>
          <a:noFill/>
          <a:effectLst/>
        </p:spPr>
        <p:txBody>
          <a:bodyPr anchor="b"/>
          <a:lstStyle>
            <a:lvl1pPr marL="0" indent="0" algn="r">
              <a:defRPr sz="2000" b="0" cap="small" baseline="0">
                <a:solidFill>
                  <a:schemeClr val="tx1"/>
                </a:solidFill>
                <a:effectLst>
                  <a:outerShdw blurRad="50800" dist="38100" dir="2700000" algn="tl" rotWithShape="0">
                    <a:prstClr val="black">
                      <a:alpha val="40000"/>
                    </a:prstClr>
                  </a:outerShdw>
                </a:effectLst>
                <a:latin typeface="Calibri Light" panose="020F0302020204030204" pitchFamily="34" charset="0"/>
                <a:cs typeface="Calibri Light" panose="020F0302020204030204" pitchFamily="34" charset="0"/>
              </a:defRPr>
            </a:lvl1pPr>
          </a:lstStyle>
          <a:p>
            <a:pPr lvl="0"/>
            <a:r>
              <a:rPr lang="en-US"/>
              <a:t>Click to edit date</a:t>
            </a:r>
          </a:p>
        </p:txBody>
      </p:sp>
      <p:pic>
        <p:nvPicPr>
          <p:cNvPr id="13" name="Picture 12">
            <a:extLst>
              <a:ext uri="{FF2B5EF4-FFF2-40B4-BE49-F238E27FC236}">
                <a16:creationId xmlns:a16="http://schemas.microsoft.com/office/drawing/2014/main" id="{697F1B17-A3B7-48C2-8C8C-4C9FD2C876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63381" y="55793"/>
            <a:ext cx="537882" cy="738842"/>
          </a:xfrm>
          <a:prstGeom prst="rect">
            <a:avLst/>
          </a:prstGeom>
        </p:spPr>
      </p:pic>
    </p:spTree>
    <p:extLst>
      <p:ext uri="{BB962C8B-B14F-4D97-AF65-F5344CB8AC3E}">
        <p14:creationId xmlns:p14="http://schemas.microsoft.com/office/powerpoint/2010/main" val="288158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Text">
    <p:spTree>
      <p:nvGrpSpPr>
        <p:cNvPr id="1" name=""/>
        <p:cNvGrpSpPr/>
        <p:nvPr/>
      </p:nvGrpSpPr>
      <p:grpSpPr>
        <a:xfrm>
          <a:off x="0" y="0"/>
          <a:ext cx="0" cy="0"/>
          <a:chOff x="0" y="0"/>
          <a:chExt cx="0" cy="0"/>
        </a:xfrm>
      </p:grpSpPr>
      <p:sp>
        <p:nvSpPr>
          <p:cNvPr id="6" name="Rectangle 5"/>
          <p:cNvSpPr/>
          <p:nvPr userDrawn="1"/>
        </p:nvSpPr>
        <p:spPr>
          <a:xfrm>
            <a:off x="630766" y="1154499"/>
            <a:ext cx="10972801" cy="4615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p:cNvSpPr>
            <a:spLocks noGrp="1"/>
          </p:cNvSpPr>
          <p:nvPr>
            <p:ph idx="1" hasCustomPrompt="1"/>
          </p:nvPr>
        </p:nvSpPr>
        <p:spPr>
          <a:xfrm>
            <a:off x="457200" y="1154113"/>
            <a:ext cx="11288184" cy="5207001"/>
          </a:xfrm>
        </p:spPr>
        <p:txBody>
          <a:bodyPr>
            <a:noAutofit/>
          </a:bodyPr>
          <a:lstStyle>
            <a:lvl1pPr>
              <a:defRPr sz="1600">
                <a:solidFill>
                  <a:schemeClr val="tx1"/>
                </a:solidFill>
                <a:latin typeface="Calibri Light" panose="020F0302020204030204" pitchFamily="34" charset="0"/>
                <a:cs typeface="Calibri Light" panose="020F0302020204030204" pitchFamily="34" charset="0"/>
              </a:defRPr>
            </a:lvl1pPr>
            <a:lvl2pPr marL="344488" indent="-231775">
              <a:defRPr sz="1600">
                <a:solidFill>
                  <a:schemeClr val="tx1"/>
                </a:solidFill>
                <a:latin typeface="Calibri Light" panose="020F0302020204030204" pitchFamily="34" charset="0"/>
                <a:cs typeface="Calibri Light" panose="020F0302020204030204" pitchFamily="34" charset="0"/>
              </a:defRPr>
            </a:lvl2pPr>
            <a:lvl3pPr>
              <a:defRPr sz="1600">
                <a:solidFill>
                  <a:schemeClr val="tx1"/>
                </a:solidFill>
                <a:latin typeface="Calibri Light" panose="020F0302020204030204" pitchFamily="34" charset="0"/>
                <a:cs typeface="Calibri Light" panose="020F0302020204030204" pitchFamily="34" charset="0"/>
              </a:defRPr>
            </a:lvl3pPr>
            <a:lvl4pPr>
              <a:defRPr sz="1600">
                <a:solidFill>
                  <a:schemeClr val="tx1"/>
                </a:solidFill>
                <a:latin typeface="Calibri Light" panose="020F0302020204030204" pitchFamily="34" charset="0"/>
                <a:cs typeface="Calibri Light" panose="020F0302020204030204" pitchFamily="34" charset="0"/>
              </a:defRPr>
            </a:lvl4pPr>
            <a:lvl5pPr>
              <a:defRPr sz="1600">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hasCustomPrompt="1"/>
          </p:nvPr>
        </p:nvSpPr>
        <p:spPr>
          <a:xfrm>
            <a:off x="457201" y="20516"/>
            <a:ext cx="10550768" cy="809396"/>
          </a:xfrm>
          <a:prstGeom prst="rect">
            <a:avLst/>
          </a:prstGeom>
        </p:spPr>
        <p:txBody>
          <a:bodyPr vert="horz" lIns="0" tIns="45720" rIns="91440" bIns="0" rtlCol="0" anchor="b">
            <a:normAutofit/>
          </a:bodyPr>
          <a:lstStyle>
            <a:lvl1pPr>
              <a:defRPr lang="en-US" dirty="0"/>
            </a:lvl1pPr>
          </a:lstStyle>
          <a:p>
            <a:pPr lvl="0"/>
            <a:r>
              <a:rPr lang="en-US"/>
              <a:t>Click to edit master title style</a:t>
            </a:r>
          </a:p>
        </p:txBody>
      </p:sp>
      <p:sp>
        <p:nvSpPr>
          <p:cNvPr id="7" name="Rectangle 6">
            <a:extLst>
              <a:ext uri="{FF2B5EF4-FFF2-40B4-BE49-F238E27FC236}">
                <a16:creationId xmlns:a16="http://schemas.microsoft.com/office/drawing/2014/main" id="{4FDD95EF-0AB3-43CF-98EF-055FA75D116F}"/>
              </a:ext>
            </a:extLst>
          </p:cNvPr>
          <p:cNvSpPr/>
          <p:nvPr userDrawn="1"/>
        </p:nvSpPr>
        <p:spPr>
          <a:xfrm rot="5400000">
            <a:off x="5943101" y="609102"/>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8" name="Slide Number Placeholder 3">
            <a:extLst>
              <a:ext uri="{FF2B5EF4-FFF2-40B4-BE49-F238E27FC236}">
                <a16:creationId xmlns:a16="http://schemas.microsoft.com/office/drawing/2014/main" id="{F5252F31-2315-45F2-A917-56F60137A1AA}"/>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Frutiger LT Std 45 Light" pitchFamily="34" charset="0"/>
                <a:ea typeface="+mn-ea"/>
                <a:cs typeface="Arial" panose="020B060402020202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96112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B7C43A-8D22-4A30-95AC-2CF0B557E98E}"/>
              </a:ext>
            </a:extLst>
          </p:cNvPr>
          <p:cNvSpPr/>
          <p:nvPr userDrawn="1"/>
        </p:nvSpPr>
        <p:spPr>
          <a:xfrm rot="5400000">
            <a:off x="5943101" y="618189"/>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 name="Picture Placeholder 4"/>
          <p:cNvSpPr>
            <a:spLocks noGrp="1"/>
          </p:cNvSpPr>
          <p:nvPr>
            <p:ph type="pic" sz="quarter" idx="11"/>
          </p:nvPr>
        </p:nvSpPr>
        <p:spPr>
          <a:xfrm>
            <a:off x="0" y="850900"/>
            <a:ext cx="12192000" cy="6007100"/>
          </a:xfrm>
        </p:spPr>
        <p:txBody>
          <a:bodyPr/>
          <a:lstStyle>
            <a:lvl1pPr>
              <a:defRPr>
                <a:latin typeface="Calibri Light" panose="020F0302020204030204" pitchFamily="34" charset="0"/>
                <a:cs typeface="Calibri Light" panose="020F0302020204030204" pitchFamily="34" charset="0"/>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7" name="Text Placeholder 6"/>
          <p:cNvSpPr>
            <a:spLocks noGrp="1"/>
          </p:cNvSpPr>
          <p:nvPr>
            <p:ph type="body" sz="quarter" idx="12" hasCustomPrompt="1"/>
          </p:nvPr>
        </p:nvSpPr>
        <p:spPr>
          <a:xfrm>
            <a:off x="457200" y="1452563"/>
            <a:ext cx="11288184" cy="4908550"/>
          </a:xfrm>
        </p:spPr>
        <p:txBody>
          <a:bodyPr/>
          <a:lstStyle>
            <a:lvl1pPr>
              <a:defRPr sz="1800">
                <a:latin typeface="Calibri Light" panose="020F0302020204030204" pitchFamily="34" charset="0"/>
                <a:cs typeface="Calibri Light" panose="020F0302020204030204" pitchFamily="34" charset="0"/>
              </a:defRPr>
            </a:lvl1pPr>
            <a:lvl2pPr>
              <a:defRPr sz="1800">
                <a:latin typeface="Calibri Light" panose="020F0302020204030204" pitchFamily="34" charset="0"/>
                <a:cs typeface="Calibri Light" panose="020F0302020204030204" pitchFamily="34" charset="0"/>
              </a:defRPr>
            </a:lvl2pPr>
            <a:lvl3pPr>
              <a:defRPr sz="1800">
                <a:latin typeface="Calibri Light" panose="020F0302020204030204" pitchFamily="34" charset="0"/>
                <a:cs typeface="Calibri Light" panose="020F0302020204030204" pitchFamily="34" charset="0"/>
              </a:defRPr>
            </a:lvl3pPr>
            <a:lvl4pPr>
              <a:defRPr sz="1800">
                <a:latin typeface="Calibri Light" panose="020F0302020204030204" pitchFamily="34" charset="0"/>
                <a:cs typeface="Calibri Light" panose="020F0302020204030204" pitchFamily="34" charset="0"/>
              </a:defRPr>
            </a:lvl4pPr>
            <a:lvl5pPr>
              <a:defRPr sz="1800">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a:extLst>
              <a:ext uri="{FF2B5EF4-FFF2-40B4-BE49-F238E27FC236}">
                <a16:creationId xmlns:a16="http://schemas.microsoft.com/office/drawing/2014/main" id="{9D721582-0F78-4E9B-925A-4E2A8C98D74D}"/>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Frutiger LT Std 45 Light" pitchFamily="34" charset="0"/>
                <a:ea typeface="+mn-ea"/>
                <a:cs typeface="Arial" panose="020B060402020202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396448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lide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CC8365-669F-4385-B740-FB15EBE1E30B}"/>
              </a:ext>
            </a:extLst>
          </p:cNvPr>
          <p:cNvSpPr/>
          <p:nvPr userDrawn="1"/>
        </p:nvSpPr>
        <p:spPr>
          <a:xfrm rot="5400000">
            <a:off x="5943101" y="618189"/>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2" name="Title 1"/>
          <p:cNvSpPr>
            <a:spLocks noGrp="1"/>
          </p:cNvSpPr>
          <p:nvPr>
            <p:ph type="title" hasCustomPrompt="1"/>
          </p:nvPr>
        </p:nvSpPr>
        <p:spPr/>
        <p:txBody>
          <a:bodyPr vert="horz" lIns="0" tIns="45720" rIns="91440" bIns="0" rtlCol="0" anchor="b">
            <a:normAutofit/>
          </a:bodyPr>
          <a:lstStyle>
            <a:lvl1pPr>
              <a:defRPr lang="en-US" dirty="0"/>
            </a:lvl1pPr>
          </a:lstStyle>
          <a:p>
            <a:pPr lvl="0"/>
            <a:r>
              <a:rPr lang="en-US"/>
              <a:t>Click to edit master title style</a:t>
            </a:r>
          </a:p>
        </p:txBody>
      </p:sp>
      <p:sp>
        <p:nvSpPr>
          <p:cNvPr id="5" name="Slide Number Placeholder 4"/>
          <p:cNvSpPr>
            <a:spLocks noGrp="1"/>
          </p:cNvSpPr>
          <p:nvPr>
            <p:ph type="sldNum" sz="quarter" idx="10"/>
          </p:nvPr>
        </p:nvSpPr>
        <p:spPr>
          <a:xfrm>
            <a:off x="9347200" y="6591806"/>
            <a:ext cx="2844800" cy="245678"/>
          </a:xfrm>
        </p:spPr>
        <p:txBody>
          <a:bodyPr/>
          <a:lstStyle>
            <a:lvl1pPr>
              <a:defRPr>
                <a:solidFill>
                  <a:schemeClr val="tx1"/>
                </a:solidFill>
                <a:latin typeface="Frutiger LT Std 45 Light" panose="020B0402020204020204" pitchFamily="34" charset="0"/>
                <a:cs typeface="Arial" panose="020B060402020202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335603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Title &amp;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722F53-04C5-4700-918F-9F8DC6E6A3EE}"/>
              </a:ext>
            </a:extLst>
          </p:cNvPr>
          <p:cNvSpPr/>
          <p:nvPr userDrawn="1"/>
        </p:nvSpPr>
        <p:spPr>
          <a:xfrm rot="5400000">
            <a:off x="5943101" y="619371"/>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 name="Content Placeholder 2"/>
          <p:cNvSpPr>
            <a:spLocks noGrp="1"/>
          </p:cNvSpPr>
          <p:nvPr>
            <p:ph idx="1" hasCustomPrompt="1"/>
          </p:nvPr>
        </p:nvSpPr>
        <p:spPr>
          <a:xfrm>
            <a:off x="457200" y="1729212"/>
            <a:ext cx="11288184" cy="4631901"/>
          </a:xfrm>
        </p:spPr>
        <p:txBody>
          <a:bodyPr>
            <a:noAutofit/>
          </a:bodyPr>
          <a:lstStyle>
            <a:lvl1pPr>
              <a:defRPr sz="1600">
                <a:solidFill>
                  <a:schemeClr val="tx1"/>
                </a:solidFill>
                <a:latin typeface="Calibri Light" panose="020F0302020204030204" pitchFamily="34" charset="0"/>
                <a:cs typeface="Calibri Light" panose="020F0302020204030204" pitchFamily="34" charset="0"/>
              </a:defRPr>
            </a:lvl1pPr>
            <a:lvl2pPr marL="344488" indent="-231775">
              <a:defRPr sz="1600">
                <a:solidFill>
                  <a:schemeClr val="tx1"/>
                </a:solidFill>
                <a:latin typeface="Calibri Light" panose="020F0302020204030204" pitchFamily="34" charset="0"/>
                <a:cs typeface="Calibri Light" panose="020F0302020204030204" pitchFamily="34" charset="0"/>
              </a:defRPr>
            </a:lvl2pPr>
            <a:lvl3pPr>
              <a:defRPr sz="1600">
                <a:solidFill>
                  <a:schemeClr val="tx1"/>
                </a:solidFill>
                <a:latin typeface="Calibri Light" panose="020F0302020204030204" pitchFamily="34" charset="0"/>
                <a:cs typeface="Calibri Light" panose="020F0302020204030204" pitchFamily="34" charset="0"/>
              </a:defRPr>
            </a:lvl3pPr>
            <a:lvl4pPr>
              <a:defRPr sz="1600">
                <a:solidFill>
                  <a:schemeClr val="tx1"/>
                </a:solidFill>
                <a:latin typeface="Calibri Light" panose="020F0302020204030204" pitchFamily="34" charset="0"/>
                <a:cs typeface="Calibri Light" panose="020F0302020204030204" pitchFamily="34" charset="0"/>
              </a:defRPr>
            </a:lvl4pPr>
            <a:lvl5pPr>
              <a:defRPr sz="1600">
                <a:solidFill>
                  <a:schemeClr val="tx1"/>
                </a:solidFill>
                <a:latin typeface="Calibri Light" panose="020F0302020204030204" pitchFamily="34" charset="0"/>
                <a:cs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9347200" y="6582281"/>
            <a:ext cx="2844800" cy="255203"/>
          </a:xfrm>
        </p:spPr>
        <p:txBody>
          <a:bodyP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
        <p:nvSpPr>
          <p:cNvPr id="7" name="Text Placeholder 5"/>
          <p:cNvSpPr>
            <a:spLocks noGrp="1"/>
          </p:cNvSpPr>
          <p:nvPr>
            <p:ph type="body" sz="quarter" idx="12" hasCustomPrompt="1"/>
          </p:nvPr>
        </p:nvSpPr>
        <p:spPr>
          <a:xfrm>
            <a:off x="457200" y="1095470"/>
            <a:ext cx="11288184" cy="561538"/>
          </a:xfrm>
          <a:solidFill>
            <a:schemeClr val="bg1"/>
          </a:solidFill>
          <a:effectLst>
            <a:outerShdw dist="38100" dir="5400000" algn="ctr" rotWithShape="0">
              <a:schemeClr val="tx1">
                <a:lumMod val="75000"/>
                <a:lumOff val="25000"/>
              </a:schemeClr>
            </a:outerShdw>
          </a:effectLst>
        </p:spPr>
        <p:txBody>
          <a:bodyPr anchor="b"/>
          <a:lstStyle>
            <a:lvl1pPr algn="ctr">
              <a:defRPr sz="1800">
                <a:latin typeface="Calibri" panose="020F0502020204030204" pitchFamily="34" charset="0"/>
                <a:cs typeface="Calibri" panose="020F0502020204030204" pitchFamily="34" charset="0"/>
              </a:defRPr>
            </a:lvl1pPr>
          </a:lstStyle>
          <a:p>
            <a:pPr lvl="0"/>
            <a:r>
              <a:rPr lang="en-US"/>
              <a:t>Click to edit master text styles</a:t>
            </a:r>
          </a:p>
        </p:txBody>
      </p:sp>
      <p:sp>
        <p:nvSpPr>
          <p:cNvPr id="5" name="Title Placeholder 1"/>
          <p:cNvSpPr>
            <a:spLocks noGrp="1"/>
          </p:cNvSpPr>
          <p:nvPr>
            <p:ph type="title" hasCustomPrompt="1"/>
          </p:nvPr>
        </p:nvSpPr>
        <p:spPr>
          <a:xfrm>
            <a:off x="457201" y="20516"/>
            <a:ext cx="10550768" cy="809396"/>
          </a:xfrm>
          <a:prstGeom prst="rect">
            <a:avLst/>
          </a:prstGeom>
        </p:spPr>
        <p:txBody>
          <a:bodyPr vert="horz" lIns="0" tIns="45720" rIns="91440" bIns="0" rtlCol="0" anchor="b">
            <a:norm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94293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0516"/>
            <a:ext cx="10550768" cy="809396"/>
          </a:xfrm>
        </p:spPr>
        <p:txBody>
          <a:bodyPr vert="horz" lIns="0" tIns="45720" rIns="91440" bIns="0" rtlCol="0" anchor="b">
            <a:normAutofit/>
          </a:bodyPr>
          <a:lstStyle>
            <a:lvl1pPr>
              <a:defRPr lang="en-US" dirty="0"/>
            </a:lvl1pPr>
          </a:lstStyle>
          <a:p>
            <a:pPr lvl="0"/>
            <a:r>
              <a:rPr lang="en-US"/>
              <a:t>Click to edit master title style</a:t>
            </a:r>
          </a:p>
        </p:txBody>
      </p:sp>
      <p:sp>
        <p:nvSpPr>
          <p:cNvPr id="3" name="Content Placeholder 2"/>
          <p:cNvSpPr>
            <a:spLocks noGrp="1"/>
          </p:cNvSpPr>
          <p:nvPr>
            <p:ph sz="half" idx="1" hasCustomPrompt="1"/>
          </p:nvPr>
        </p:nvSpPr>
        <p:spPr>
          <a:xfrm>
            <a:off x="457200" y="1154113"/>
            <a:ext cx="5242560" cy="5193876"/>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Content Placeholder 2"/>
          <p:cNvSpPr>
            <a:spLocks noGrp="1"/>
          </p:cNvSpPr>
          <p:nvPr>
            <p:ph sz="half" idx="11" hasCustomPrompt="1"/>
          </p:nvPr>
        </p:nvSpPr>
        <p:spPr>
          <a:xfrm>
            <a:off x="6497229" y="1154113"/>
            <a:ext cx="5242560" cy="520142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DB69360E-B721-4581-AA5B-8A77F79DE700}"/>
              </a:ext>
            </a:extLst>
          </p:cNvPr>
          <p:cNvSpPr/>
          <p:nvPr userDrawn="1"/>
        </p:nvSpPr>
        <p:spPr>
          <a:xfrm rot="5400000">
            <a:off x="5943101" y="613881"/>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7" name="Slide Number Placeholder 3">
            <a:extLst>
              <a:ext uri="{FF2B5EF4-FFF2-40B4-BE49-F238E27FC236}">
                <a16:creationId xmlns:a16="http://schemas.microsoft.com/office/drawing/2014/main" id="{52E1F96C-0365-491E-8274-A8BA4C02EB8E}"/>
              </a:ext>
            </a:extLst>
          </p:cNvPr>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Frutiger LT Std 45 Light" pitchFamily="34" charset="0"/>
                <a:ea typeface="+mn-ea"/>
                <a:cs typeface="Arial" panose="020B0604020202020204" pitchFamily="34" charset="0"/>
              </a:defRPr>
            </a:lvl1pPr>
          </a:lstStyle>
          <a:p>
            <a:fld id="{17DEF996-DED3-4C2E-A8C5-A742E3083F9A}" type="slidenum">
              <a:rPr lang="en-US" smtClean="0"/>
              <a:pPr/>
              <a:t>‹#›</a:t>
            </a:fld>
            <a:endParaRPr lang="en-US"/>
          </a:p>
        </p:txBody>
      </p:sp>
    </p:spTree>
    <p:extLst>
      <p:ext uri="{BB962C8B-B14F-4D97-AF65-F5344CB8AC3E}">
        <p14:creationId xmlns:p14="http://schemas.microsoft.com/office/powerpoint/2010/main" val="3918693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Tile &amp; 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B627AE-C12A-4A58-AA15-7AB077A5D571}"/>
              </a:ext>
            </a:extLst>
          </p:cNvPr>
          <p:cNvSpPr/>
          <p:nvPr userDrawn="1"/>
        </p:nvSpPr>
        <p:spPr>
          <a:xfrm rot="5400000">
            <a:off x="5943101" y="619371"/>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2" name="Title 1"/>
          <p:cNvSpPr>
            <a:spLocks noGrp="1"/>
          </p:cNvSpPr>
          <p:nvPr>
            <p:ph type="title" hasCustomPrompt="1"/>
          </p:nvPr>
        </p:nvSpPr>
        <p:spPr/>
        <p:txBody>
          <a:bodyPr vert="horz" lIns="0" tIns="45720" rIns="91440" bIns="0" rtlCol="0" anchor="b">
            <a:normAutofit/>
          </a:bodyPr>
          <a:lstStyle>
            <a:lvl1pPr>
              <a:defRPr lang="en-US" dirty="0">
                <a:latin typeface="Calibri" panose="020F0502020204030204" pitchFamily="34" charset="0"/>
                <a:cs typeface="Calibri" panose="020F0502020204030204" pitchFamily="34" charset="0"/>
              </a:defRPr>
            </a:lvl1pPr>
          </a:lstStyle>
          <a:p>
            <a:pPr lvl="0"/>
            <a:r>
              <a:rPr lang="en-US"/>
              <a:t>Click to edit master title style</a:t>
            </a:r>
          </a:p>
        </p:txBody>
      </p:sp>
      <p:sp>
        <p:nvSpPr>
          <p:cNvPr id="3" name="Content Placeholder 2"/>
          <p:cNvSpPr>
            <a:spLocks noGrp="1"/>
          </p:cNvSpPr>
          <p:nvPr>
            <p:ph sz="half" idx="1" hasCustomPrompt="1"/>
          </p:nvPr>
        </p:nvSpPr>
        <p:spPr>
          <a:xfrm>
            <a:off x="457201" y="1720159"/>
            <a:ext cx="524256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panose="020F0502020204030204" pitchFamily="34" charset="0"/>
                <a:cs typeface="Calibri" panose="020F05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panose="020F0502020204030204" pitchFamily="34" charset="0"/>
                <a:cs typeface="Calibri" panose="020F05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panose="020F0502020204030204" pitchFamily="34" charset="0"/>
                <a:cs typeface="Calibri" panose="020F05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panose="020F0502020204030204" pitchFamily="34" charset="0"/>
                <a:cs typeface="Calibri" panose="020F05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panose="020F0502020204030204" pitchFamily="34" charset="0"/>
                <a:cs typeface="Calibri" panose="020F05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0"/>
          </p:nvPr>
        </p:nvSpPr>
        <p:spPr>
          <a:xfrm>
            <a:off x="9347200" y="6582281"/>
            <a:ext cx="2844800" cy="255203"/>
          </a:xfrm>
        </p:spPr>
        <p:txBody>
          <a:bodyPr/>
          <a:lstStyle>
            <a:lvl1pPr marL="0" algn="r" defTabSz="914400" rtl="0" eaLnBrk="1" latinLnBrk="0" hangingPunct="1">
              <a:defRPr lang="en-US" sz="1000" kern="1200" smtClean="0">
                <a:solidFill>
                  <a:schemeClr val="tx1"/>
                </a:solidFill>
                <a:latin typeface="+mn-lt"/>
                <a:ea typeface="+mn-ea"/>
                <a:cs typeface="Arial" panose="020B0604020202020204" pitchFamily="34" charset="0"/>
              </a:defRPr>
            </a:lvl1pPr>
          </a:lstStyle>
          <a:p>
            <a:fld id="{17DEF996-DED3-4C2E-A8C5-A742E3083F9A}" type="slidenum">
              <a:rPr lang="en-US" smtClean="0"/>
              <a:pPr/>
              <a:t>‹#›</a:t>
            </a:fld>
            <a:endParaRPr lang="en-US"/>
          </a:p>
        </p:txBody>
      </p:sp>
      <p:sp>
        <p:nvSpPr>
          <p:cNvPr id="8" name="Content Placeholder 2"/>
          <p:cNvSpPr>
            <a:spLocks noGrp="1"/>
          </p:cNvSpPr>
          <p:nvPr>
            <p:ph sz="half" idx="11" hasCustomPrompt="1"/>
          </p:nvPr>
        </p:nvSpPr>
        <p:spPr>
          <a:xfrm>
            <a:off x="6501712" y="1720159"/>
            <a:ext cx="5242560"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 Placeholder 5"/>
          <p:cNvSpPr>
            <a:spLocks noGrp="1"/>
          </p:cNvSpPr>
          <p:nvPr>
            <p:ph type="body" sz="quarter" idx="12" hasCustomPrompt="1"/>
          </p:nvPr>
        </p:nvSpPr>
        <p:spPr>
          <a:xfrm>
            <a:off x="457201" y="1154113"/>
            <a:ext cx="5242560" cy="502895"/>
          </a:xfrm>
          <a:solidFill>
            <a:schemeClr val="bg1"/>
          </a:solidFill>
          <a:effectLst>
            <a:outerShdw dist="38100" dir="5400000" algn="ctr" rotWithShape="0">
              <a:schemeClr val="tx1">
                <a:lumMod val="75000"/>
                <a:lumOff val="25000"/>
              </a:schemeClr>
            </a:outerShdw>
          </a:effectLst>
        </p:spPr>
        <p:txBody>
          <a:bodyPr anchor="ctr"/>
          <a:lstStyle>
            <a:lvl1pPr algn="ctr">
              <a:defRPr sz="1800">
                <a:latin typeface="Calibri" panose="020F0502020204030204" pitchFamily="34" charset="0"/>
                <a:cs typeface="Calibri" panose="020F0502020204030204" pitchFamily="34" charset="0"/>
              </a:defRPr>
            </a:lvl1pPr>
          </a:lstStyle>
          <a:p>
            <a:pPr lvl="0"/>
            <a:r>
              <a:rPr lang="en-US"/>
              <a:t>Click to edit master text styles</a:t>
            </a:r>
          </a:p>
        </p:txBody>
      </p:sp>
      <p:sp>
        <p:nvSpPr>
          <p:cNvPr id="9" name="Text Placeholder 5"/>
          <p:cNvSpPr>
            <a:spLocks noGrp="1"/>
          </p:cNvSpPr>
          <p:nvPr>
            <p:ph type="body" sz="quarter" idx="13" hasCustomPrompt="1"/>
          </p:nvPr>
        </p:nvSpPr>
        <p:spPr>
          <a:xfrm>
            <a:off x="6501712" y="1164675"/>
            <a:ext cx="5242560" cy="492332"/>
          </a:xfrm>
          <a:solidFill>
            <a:schemeClr val="bg1"/>
          </a:solidFill>
          <a:effectLst>
            <a:outerShdw dist="38100" dir="5400000" algn="ctr" rotWithShape="0">
              <a:schemeClr val="tx1">
                <a:lumMod val="75000"/>
                <a:lumOff val="25000"/>
              </a:schemeClr>
            </a:outerShdw>
          </a:effectLst>
        </p:spPr>
        <p:txBody>
          <a:bodyPr anchor="ctr"/>
          <a:lstStyle>
            <a:lvl1pPr algn="ctr">
              <a:defRPr lang="en-US" sz="1800" b="1" kern="1200" dirty="0">
                <a:solidFill>
                  <a:schemeClr val="tx1"/>
                </a:solidFill>
                <a:latin typeface="Calibri" panose="020F0502020204030204" pitchFamily="34" charset="0"/>
                <a:ea typeface="+mn-ea"/>
                <a:cs typeface="Calibri" panose="020F0502020204030204" pitchFamily="34" charset="0"/>
              </a:defRPr>
            </a:lvl1pPr>
          </a:lstStyle>
          <a:p>
            <a:pPr marL="0" lvl="0" indent="0" algn="ctr" defTabSz="914400" rtl="0" eaLnBrk="1" latinLnBrk="0" hangingPunct="1">
              <a:spcBef>
                <a:spcPct val="20000"/>
              </a:spcBef>
              <a:buFontTx/>
              <a:buNone/>
            </a:pPr>
            <a:r>
              <a:rPr lang="en-US"/>
              <a:t>Click to edit master text styles</a:t>
            </a:r>
          </a:p>
        </p:txBody>
      </p:sp>
    </p:spTree>
    <p:extLst>
      <p:ext uri="{BB962C8B-B14F-4D97-AF65-F5344CB8AC3E}">
        <p14:creationId xmlns:p14="http://schemas.microsoft.com/office/powerpoint/2010/main" val="3044865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Title &amp; Three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BB8089-0880-4F57-AECC-F07F914D6E72}"/>
              </a:ext>
            </a:extLst>
          </p:cNvPr>
          <p:cNvSpPr/>
          <p:nvPr userDrawn="1"/>
        </p:nvSpPr>
        <p:spPr>
          <a:xfrm rot="5400000">
            <a:off x="5943101" y="619371"/>
            <a:ext cx="305794" cy="12192003"/>
          </a:xfrm>
          <a:prstGeom prst="rect">
            <a:avLst/>
          </a:prstGeom>
          <a:solidFill>
            <a:srgbClr val="82BAD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Calibri Light" panose="020F0302020204030204" pitchFamily="34" charset="0"/>
              <a:cs typeface="Calibri Light" panose="020F0302020204030204" pitchFamily="34" charset="0"/>
            </a:endParaRPr>
          </a:p>
        </p:txBody>
      </p:sp>
      <p:sp>
        <p:nvSpPr>
          <p:cNvPr id="2" name="Title 1"/>
          <p:cNvSpPr>
            <a:spLocks noGrp="1"/>
          </p:cNvSpPr>
          <p:nvPr>
            <p:ph type="title" hasCustomPrompt="1"/>
          </p:nvPr>
        </p:nvSpPr>
        <p:spPr>
          <a:xfrm>
            <a:off x="457201" y="20516"/>
            <a:ext cx="10550769" cy="809396"/>
          </a:xfrm>
        </p:spPr>
        <p:txBody>
          <a:bodyPr vert="horz" lIns="0" tIns="45720" rIns="91440" bIns="0" rtlCol="0" anchor="b">
            <a:normAutofit/>
          </a:bodyPr>
          <a:lstStyle>
            <a:lvl1pPr>
              <a:defRPr lang="en-US" dirty="0"/>
            </a:lvl1pPr>
          </a:lstStyle>
          <a:p>
            <a:pPr lvl="0"/>
            <a:r>
              <a:rPr lang="en-US"/>
              <a:t>Click to edit master title style</a:t>
            </a:r>
          </a:p>
        </p:txBody>
      </p:sp>
      <p:sp>
        <p:nvSpPr>
          <p:cNvPr id="3" name="Content Placeholder 2"/>
          <p:cNvSpPr>
            <a:spLocks noGrp="1"/>
          </p:cNvSpPr>
          <p:nvPr>
            <p:ph sz="half" idx="1" hasCustomPrompt="1"/>
          </p:nvPr>
        </p:nvSpPr>
        <p:spPr>
          <a:xfrm>
            <a:off x="466008" y="1720159"/>
            <a:ext cx="3512253"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10"/>
          </p:nvPr>
        </p:nvSpPr>
        <p:spPr>
          <a:xfrm>
            <a:off x="9347200" y="6582281"/>
            <a:ext cx="2844800" cy="255203"/>
          </a:xfrm>
        </p:spPr>
        <p:txBody>
          <a:bodyPr/>
          <a:lstStyle>
            <a:lvl1pPr marL="0" algn="r" defTabSz="914400" rtl="0" eaLnBrk="1" latinLnBrk="0" hangingPunct="1">
              <a:defRPr lang="en-US" sz="1000" kern="1200" smtClean="0">
                <a:solidFill>
                  <a:schemeClr val="tx1"/>
                </a:solidFill>
                <a:latin typeface="+mn-lt"/>
                <a:ea typeface="+mn-ea"/>
                <a:cs typeface="Arial" panose="020B0604020202020204" pitchFamily="34" charset="0"/>
              </a:defRPr>
            </a:lvl1pPr>
          </a:lstStyle>
          <a:p>
            <a:fld id="{17DEF996-DED3-4C2E-A8C5-A742E3083F9A}" type="slidenum">
              <a:rPr lang="en-US" smtClean="0"/>
              <a:pPr/>
              <a:t>‹#›</a:t>
            </a:fld>
            <a:endParaRPr lang="en-US"/>
          </a:p>
        </p:txBody>
      </p:sp>
      <p:sp>
        <p:nvSpPr>
          <p:cNvPr id="6" name="Text Placeholder 5"/>
          <p:cNvSpPr>
            <a:spLocks noGrp="1"/>
          </p:cNvSpPr>
          <p:nvPr>
            <p:ph type="body" sz="quarter" idx="12" hasCustomPrompt="1"/>
          </p:nvPr>
        </p:nvSpPr>
        <p:spPr>
          <a:xfrm>
            <a:off x="466009" y="1154113"/>
            <a:ext cx="3512252"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0" name="Content Placeholder 2"/>
          <p:cNvSpPr>
            <a:spLocks noGrp="1"/>
          </p:cNvSpPr>
          <p:nvPr>
            <p:ph sz="half" idx="13" hasCustomPrompt="1"/>
          </p:nvPr>
        </p:nvSpPr>
        <p:spPr>
          <a:xfrm>
            <a:off x="4339474" y="1720159"/>
            <a:ext cx="3512253"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 Placeholder 5"/>
          <p:cNvSpPr>
            <a:spLocks noGrp="1"/>
          </p:cNvSpPr>
          <p:nvPr>
            <p:ph type="body" sz="quarter" idx="14" hasCustomPrompt="1"/>
          </p:nvPr>
        </p:nvSpPr>
        <p:spPr>
          <a:xfrm>
            <a:off x="4339474" y="1154113"/>
            <a:ext cx="3512252"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
        <p:nvSpPr>
          <p:cNvPr id="12" name="Content Placeholder 2"/>
          <p:cNvSpPr>
            <a:spLocks noGrp="1"/>
          </p:cNvSpPr>
          <p:nvPr>
            <p:ph sz="half" idx="15" hasCustomPrompt="1"/>
          </p:nvPr>
        </p:nvSpPr>
        <p:spPr>
          <a:xfrm>
            <a:off x="8212940" y="1720159"/>
            <a:ext cx="3512253" cy="4627830"/>
          </a:xfr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1400">
                <a:latin typeface="Calibri Light" panose="020F0302020204030204" pitchFamily="34" charset="0"/>
                <a:cs typeface="Calibri Light" panose="020F0302020204030204" pitchFamily="34" charset="0"/>
              </a:defRPr>
            </a:lvl1pPr>
            <a:lvl2pPr marL="344488" marR="0" indent="-231775"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2pPr>
            <a:lvl3pPr marL="688975" marR="0" indent="-228600"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3pPr>
            <a:lvl4pPr marL="1030288" marR="0" indent="-233363" algn="l" defTabSz="914400" rtl="0" eaLnBrk="1" fontAlgn="auto" latinLnBrk="0" hangingPunct="1">
              <a:lnSpc>
                <a:spcPct val="100000"/>
              </a:lnSpc>
              <a:spcBef>
                <a:spcPct val="20000"/>
              </a:spcBef>
              <a:spcAft>
                <a:spcPts val="0"/>
              </a:spcAft>
              <a:buClrTx/>
              <a:buSzTx/>
              <a:buFont typeface="Arial" pitchFamily="34" charset="0"/>
              <a:buChar char="»"/>
              <a:tabLst/>
              <a:defRPr sz="1400">
                <a:latin typeface="Calibri Light" panose="020F0302020204030204" pitchFamily="34" charset="0"/>
                <a:cs typeface="Calibri Light" panose="020F0302020204030204" pitchFamily="34" charset="0"/>
              </a:defRPr>
            </a:lvl4pPr>
            <a:lvl5pPr marL="1377950" marR="0" indent="-236538"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1400">
                <a:latin typeface="Calibri Light" panose="020F0302020204030204" pitchFamily="34" charset="0"/>
                <a:cs typeface="Calibri Light" panose="020F03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Text Placeholder 5"/>
          <p:cNvSpPr>
            <a:spLocks noGrp="1"/>
          </p:cNvSpPr>
          <p:nvPr>
            <p:ph type="body" sz="quarter" idx="16" hasCustomPrompt="1"/>
          </p:nvPr>
        </p:nvSpPr>
        <p:spPr>
          <a:xfrm>
            <a:off x="8212941" y="1154113"/>
            <a:ext cx="3512252" cy="502895"/>
          </a:xfrm>
          <a:solidFill>
            <a:schemeClr val="bg1"/>
          </a:solidFill>
          <a:effectLst>
            <a:outerShdw dist="38100" dir="5400000" algn="ctr" rotWithShape="0">
              <a:schemeClr val="tx1">
                <a:lumMod val="75000"/>
                <a:lumOff val="25000"/>
              </a:schemeClr>
            </a:outerShdw>
          </a:effectLst>
        </p:spPr>
        <p:txBody>
          <a:bodyPr anchor="ctr"/>
          <a:lstStyle>
            <a:lvl1pPr algn="ctr">
              <a:defRPr sz="1600">
                <a:latin typeface="Calibri Light" panose="020F0302020204030204" pitchFamily="34" charset="0"/>
                <a:cs typeface="Calibri Light" panose="020F03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472708873"/>
      </p:ext>
    </p:extLst>
  </p:cSld>
  <p:clrMapOvr>
    <a:masterClrMapping/>
  </p:clrMapOvr>
  <p:extLst>
    <p:ext uri="{DCECCB84-F9BA-43D5-87BE-67443E8EF086}">
      <p15:sldGuideLst xmlns:p15="http://schemas.microsoft.com/office/powerpoint/2012/main">
        <p15:guide id="1" orient="horz" pos="2160">
          <p15:clr>
            <a:srgbClr val="FBAE40"/>
          </p15:clr>
        </p15:guide>
        <p15:guide id="2" pos="384">
          <p15:clr>
            <a:srgbClr val="FBAE40"/>
          </p15:clr>
        </p15:guide>
        <p15:guide id="3"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blackGray">
          <a:xfrm>
            <a:off x="457200" y="1154113"/>
            <a:ext cx="11288184" cy="52070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2"/>
          <p:cNvSpPr>
            <a:spLocks noChangeArrowheads="1"/>
          </p:cNvSpPr>
          <p:nvPr/>
        </p:nvSpPr>
        <p:spPr bwMode="auto">
          <a:xfrm>
            <a:off x="0" y="-2964"/>
            <a:ext cx="12192000" cy="850900"/>
          </a:xfrm>
          <a:prstGeom prst="rect">
            <a:avLst/>
          </a:prstGeom>
          <a:solidFill>
            <a:schemeClr val="tx1">
              <a:lumMod val="75000"/>
              <a:lumOff val="25000"/>
            </a:schemeClr>
          </a:solidFill>
          <a:ln w="9525">
            <a:noFill/>
            <a:miter lim="800000"/>
            <a:headEnd/>
            <a:tailEnd/>
          </a:ln>
          <a:effectLst/>
        </p:spPr>
        <p:txBody>
          <a:bodyPr wrap="none" anchor="ctr"/>
          <a:lstStyle/>
          <a:p>
            <a:endParaRPr lang="en-US" sz="1800">
              <a:latin typeface="Frutiger LT Std 45 Light" pitchFamily="34" charset="0"/>
            </a:endParaRPr>
          </a:p>
        </p:txBody>
      </p:sp>
      <p:sp>
        <p:nvSpPr>
          <p:cNvPr id="4" name="Slide Number Placeholder 3"/>
          <p:cNvSpPr>
            <a:spLocks noGrp="1"/>
          </p:cNvSpPr>
          <p:nvPr>
            <p:ph type="sldNum" sz="quarter" idx="4"/>
          </p:nvPr>
        </p:nvSpPr>
        <p:spPr>
          <a:xfrm>
            <a:off x="9347200" y="6582281"/>
            <a:ext cx="2844800" cy="255203"/>
          </a:xfrm>
          <a:prstGeom prst="rect">
            <a:avLst/>
          </a:prstGeom>
        </p:spPr>
        <p:txBody>
          <a:bodyPr vert="horz" lIns="91440" tIns="45720" rIns="91440" bIns="45720" rtlCol="0" anchor="ctr"/>
          <a:lstStyle>
            <a:lvl1pPr marL="0" algn="r" defTabSz="914400" rtl="0" eaLnBrk="1" latinLnBrk="0" hangingPunct="1">
              <a:defRPr lang="en-US" sz="1000" kern="1200" smtClean="0">
                <a:solidFill>
                  <a:schemeClr val="tx1"/>
                </a:solidFill>
                <a:latin typeface="Calibri Light" panose="020F0302020204030204" pitchFamily="34" charset="0"/>
                <a:ea typeface="+mn-ea"/>
                <a:cs typeface="Calibri Light" panose="020F0302020204030204" pitchFamily="34" charset="0"/>
              </a:defRPr>
            </a:lvl1pPr>
          </a:lstStyle>
          <a:p>
            <a:fld id="{17DEF996-DED3-4C2E-A8C5-A742E3083F9A}" type="slidenum">
              <a:rPr lang="en-US" smtClean="0"/>
              <a:pPr/>
              <a:t>‹#›</a:t>
            </a:fld>
            <a:endParaRPr lang="en-US"/>
          </a:p>
        </p:txBody>
      </p:sp>
      <p:sp>
        <p:nvSpPr>
          <p:cNvPr id="2" name="Title Placeholder 1"/>
          <p:cNvSpPr>
            <a:spLocks noGrp="1"/>
          </p:cNvSpPr>
          <p:nvPr>
            <p:ph type="title"/>
          </p:nvPr>
        </p:nvSpPr>
        <p:spPr>
          <a:xfrm>
            <a:off x="457201" y="20516"/>
            <a:ext cx="10550768" cy="809396"/>
          </a:xfrm>
          <a:prstGeom prst="rect">
            <a:avLst/>
          </a:prstGeom>
        </p:spPr>
        <p:txBody>
          <a:bodyPr vert="horz" lIns="0" tIns="45720" rIns="91440" bIns="0" rtlCol="0" anchor="b">
            <a:normAutofit/>
          </a:bodyPr>
          <a:lstStyle/>
          <a:p>
            <a:r>
              <a:rPr lang="en-US"/>
              <a:t>Click to edit Master title style</a:t>
            </a:r>
          </a:p>
        </p:txBody>
      </p:sp>
      <p:pic>
        <p:nvPicPr>
          <p:cNvPr id="7" name="Picture 6">
            <a:extLst>
              <a:ext uri="{FF2B5EF4-FFF2-40B4-BE49-F238E27FC236}">
                <a16:creationId xmlns:a16="http://schemas.microsoft.com/office/drawing/2014/main" id="{DE03961C-9223-4A2E-A826-D60A6AEE127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363381" y="55793"/>
            <a:ext cx="537882" cy="738842"/>
          </a:xfrm>
          <a:prstGeom prst="rect">
            <a:avLst/>
          </a:prstGeom>
        </p:spPr>
      </p:pic>
    </p:spTree>
    <p:extLst>
      <p:ext uri="{BB962C8B-B14F-4D97-AF65-F5344CB8AC3E}">
        <p14:creationId xmlns:p14="http://schemas.microsoft.com/office/powerpoint/2010/main" val="3166832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spcBef>
          <a:spcPct val="0"/>
        </a:spcBef>
        <a:buNone/>
        <a:defRPr sz="2800" b="1" kern="1200">
          <a:solidFill>
            <a:schemeClr val="bg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spcBef>
          <a:spcPct val="20000"/>
        </a:spcBef>
        <a:buFontTx/>
        <a:buNone/>
        <a:defRPr sz="1600" b="1" kern="1200">
          <a:solidFill>
            <a:schemeClr val="tx1"/>
          </a:solidFill>
          <a:latin typeface="Frutiger LT Std 45 Light (Body)"/>
          <a:ea typeface="+mn-ea"/>
          <a:cs typeface="Arial" panose="020B0604020202020204" pitchFamily="34" charset="0"/>
        </a:defRPr>
      </a:lvl1pPr>
      <a:lvl2pPr marL="344488" indent="-231775" algn="l" defTabSz="914400" rtl="0" eaLnBrk="1" latinLnBrk="0" hangingPunct="1">
        <a:spcBef>
          <a:spcPct val="20000"/>
        </a:spcBef>
        <a:buFont typeface="Arial" pitchFamily="34" charset="0"/>
        <a:buChar char="•"/>
        <a:defRPr sz="1600" kern="1200">
          <a:solidFill>
            <a:schemeClr val="tx1"/>
          </a:solidFill>
          <a:latin typeface="Frutiger LT Std 45 Light (Body)"/>
          <a:ea typeface="+mn-ea"/>
          <a:cs typeface="Arial" panose="020B0604020202020204" pitchFamily="34" charset="0"/>
        </a:defRPr>
      </a:lvl2pPr>
      <a:lvl3pPr marL="688975" indent="-228600" algn="l" defTabSz="914400" rtl="0" eaLnBrk="1" latinLnBrk="0" hangingPunct="1">
        <a:spcBef>
          <a:spcPct val="20000"/>
        </a:spcBef>
        <a:buFont typeface="Arial" pitchFamily="34" charset="0"/>
        <a:buChar char="‒"/>
        <a:defRPr sz="1600" kern="1200">
          <a:solidFill>
            <a:schemeClr val="tx1"/>
          </a:solidFill>
          <a:latin typeface="Frutiger LT Std 45 Light (Body)"/>
          <a:ea typeface="+mn-ea"/>
          <a:cs typeface="Arial" panose="020B0604020202020204" pitchFamily="34" charset="0"/>
        </a:defRPr>
      </a:lvl3pPr>
      <a:lvl4pPr marL="1030288" indent="-233363" algn="l" defTabSz="914400" rtl="0" eaLnBrk="1" latinLnBrk="0" hangingPunct="1">
        <a:spcBef>
          <a:spcPct val="20000"/>
        </a:spcBef>
        <a:buFont typeface="Arial" pitchFamily="34" charset="0"/>
        <a:buChar char="»"/>
        <a:defRPr sz="1600" kern="1200">
          <a:solidFill>
            <a:schemeClr val="tx1"/>
          </a:solidFill>
          <a:latin typeface="Frutiger LT Std 45 Light (Body)"/>
          <a:ea typeface="+mn-ea"/>
          <a:cs typeface="Arial" panose="020B0604020202020204" pitchFamily="34" charset="0"/>
        </a:defRPr>
      </a:lvl4pPr>
      <a:lvl5pPr marL="1377950" indent="-236538" algn="l" defTabSz="914400" rtl="0" eaLnBrk="1" latinLnBrk="0" hangingPunct="1">
        <a:spcBef>
          <a:spcPct val="20000"/>
        </a:spcBef>
        <a:buFont typeface="Wingdings" panose="05000000000000000000" pitchFamily="2" charset="2"/>
        <a:buChar char="§"/>
        <a:defRPr sz="1600" kern="1200">
          <a:solidFill>
            <a:schemeClr val="tx1"/>
          </a:solidFill>
          <a:latin typeface="Frutiger LT Std 45 Light (Body)"/>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8.png"/><Relationship Id="rId7" Type="http://schemas.openxmlformats.org/officeDocument/2006/relationships/diagramColors" Target="../diagrams/colors1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9.png"/><Relationship Id="rId7" Type="http://schemas.openxmlformats.org/officeDocument/2006/relationships/diagramColors" Target="../diagrams/colors13.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31.jpe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3.jpe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image" Target="../media/image34.png"/><Relationship Id="rId7" Type="http://schemas.openxmlformats.org/officeDocument/2006/relationships/diagramData" Target="../diagrams/data19.xml"/><Relationship Id="rId12" Type="http://schemas.openxmlformats.org/officeDocument/2006/relationships/diagramData" Target="../diagrams/data20.xml"/><Relationship Id="rId2" Type="http://schemas.openxmlformats.org/officeDocument/2006/relationships/notesSlide" Target="../notesSlides/notesSlide33.xml"/><Relationship Id="rId16" Type="http://schemas.microsoft.com/office/2007/relationships/diagramDrawing" Target="../diagrams/drawing20.xml"/><Relationship Id="rId1" Type="http://schemas.openxmlformats.org/officeDocument/2006/relationships/slideLayout" Target="../slideLayouts/slideLayout3.xml"/><Relationship Id="rId6" Type="http://schemas.openxmlformats.org/officeDocument/2006/relationships/image" Target="../media/image37.png"/><Relationship Id="rId11" Type="http://schemas.microsoft.com/office/2007/relationships/diagramDrawing" Target="../diagrams/drawing19.xml"/><Relationship Id="rId5" Type="http://schemas.openxmlformats.org/officeDocument/2006/relationships/image" Target="../media/image36.png"/><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image" Target="../media/image35.png"/><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diagramQuickStyle" Target="../diagrams/quickStyle21.xml"/><Relationship Id="rId12"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Layout" Target="../diagrams/layout21.xml"/><Relationship Id="rId11" Type="http://schemas.openxmlformats.org/officeDocument/2006/relationships/image" Target="../media/image41.svg"/><Relationship Id="rId5" Type="http://schemas.openxmlformats.org/officeDocument/2006/relationships/diagramData" Target="../diagrams/data21.xml"/><Relationship Id="rId10" Type="http://schemas.openxmlformats.org/officeDocument/2006/relationships/image" Target="../media/image40.png"/><Relationship Id="rId4" Type="http://schemas.openxmlformats.org/officeDocument/2006/relationships/image" Target="../media/image39.svg"/><Relationship Id="rId9" Type="http://schemas.microsoft.com/office/2007/relationships/diagramDrawing" Target="../diagrams/drawing2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46.png"/><Relationship Id="rId2" Type="http://schemas.openxmlformats.org/officeDocument/2006/relationships/diagramData" Target="../diagrams/data28.xml"/><Relationship Id="rId1" Type="http://schemas.openxmlformats.org/officeDocument/2006/relationships/slideLayout" Target="../slideLayouts/slideLayout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47.png"/><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29a67c75-9e6a-4b2c-82dd-8f81112cdeecHiResProxy.jpg">
            <a:extLst>
              <a:ext uri="{FF2B5EF4-FFF2-40B4-BE49-F238E27FC236}">
                <a16:creationId xmlns:a16="http://schemas.microsoft.com/office/drawing/2014/main" id="{9ADCAA3F-862D-4409-B7CC-908F939B3499}"/>
              </a:ext>
            </a:extLst>
          </p:cNvPr>
          <p:cNvPicPr>
            <a:picLocks noChangeAspect="1"/>
          </p:cNvPicPr>
          <p:nvPr/>
        </p:nvPicPr>
        <p:blipFill>
          <a:blip r:embed="rId3">
            <a:alphaModFix amt="75000"/>
          </a:blip>
          <a:stretch>
            <a:fillRect/>
          </a:stretch>
        </p:blipFill>
        <p:spPr bwMode="blackGray">
          <a:xfrm>
            <a:off x="-2110" y="819902"/>
            <a:ext cx="12182737" cy="6090651"/>
          </a:xfrm>
          <a:prstGeom prst="rect">
            <a:avLst/>
          </a:prstGeom>
          <a:noFill/>
          <a:ln w="9525">
            <a:noFill/>
            <a:miter lim="800000"/>
            <a:headEnd/>
            <a:tailEnd/>
          </a:ln>
          <a:effectLst/>
        </p:spPr>
      </p:pic>
      <p:sp>
        <p:nvSpPr>
          <p:cNvPr id="3" name="Title 2">
            <a:extLst>
              <a:ext uri="{FF2B5EF4-FFF2-40B4-BE49-F238E27FC236}">
                <a16:creationId xmlns:a16="http://schemas.microsoft.com/office/drawing/2014/main" id="{F994F760-2C6F-4827-A78F-97320F976620}"/>
              </a:ext>
            </a:extLst>
          </p:cNvPr>
          <p:cNvSpPr>
            <a:spLocks noGrp="1"/>
          </p:cNvSpPr>
          <p:nvPr>
            <p:ph type="ctrTitle"/>
          </p:nvPr>
        </p:nvSpPr>
        <p:spPr>
          <a:xfrm>
            <a:off x="-3375" y="1887556"/>
            <a:ext cx="7377569" cy="1431268"/>
          </a:xfrm>
          <a:ln>
            <a:noFill/>
          </a:ln>
        </p:spPr>
        <p:txBody>
          <a:bodyPr/>
          <a:lstStyle/>
          <a:p>
            <a:r>
              <a:rPr lang="en-US">
                <a:latin typeface="+mj-lt"/>
              </a:rPr>
              <a:t>BPI VUStats Project</a:t>
            </a:r>
          </a:p>
        </p:txBody>
      </p:sp>
      <p:sp>
        <p:nvSpPr>
          <p:cNvPr id="4" name="Text Placeholder 3">
            <a:extLst>
              <a:ext uri="{FF2B5EF4-FFF2-40B4-BE49-F238E27FC236}">
                <a16:creationId xmlns:a16="http://schemas.microsoft.com/office/drawing/2014/main" id="{EC5DC3C2-3AD1-46F2-876E-C276DAB006BB}"/>
              </a:ext>
            </a:extLst>
          </p:cNvPr>
          <p:cNvSpPr>
            <a:spLocks noGrp="1"/>
          </p:cNvSpPr>
          <p:nvPr>
            <p:ph type="body" sz="quarter" idx="10"/>
          </p:nvPr>
        </p:nvSpPr>
        <p:spPr/>
        <p:txBody>
          <a:bodyPr/>
          <a:lstStyle/>
          <a:p>
            <a:r>
              <a:rPr lang="en-US"/>
              <a:t>Gaby Antonova and Will Mulhern</a:t>
            </a:r>
          </a:p>
        </p:txBody>
      </p:sp>
      <p:sp>
        <p:nvSpPr>
          <p:cNvPr id="5" name="Subtitle 4">
            <a:extLst>
              <a:ext uri="{FF2B5EF4-FFF2-40B4-BE49-F238E27FC236}">
                <a16:creationId xmlns:a16="http://schemas.microsoft.com/office/drawing/2014/main" id="{7BCE272B-9EDA-4FFE-8F11-F09D42A43FC6}"/>
              </a:ext>
            </a:extLst>
          </p:cNvPr>
          <p:cNvSpPr>
            <a:spLocks noGrp="1"/>
          </p:cNvSpPr>
          <p:nvPr>
            <p:ph type="subTitle" idx="1"/>
          </p:nvPr>
        </p:nvSpPr>
        <p:spPr/>
        <p:txBody>
          <a:bodyPr/>
          <a:lstStyle/>
          <a:p>
            <a:r>
              <a:rPr lang="en-US">
                <a:latin typeface="+mj-lt"/>
              </a:rPr>
              <a:t>Final Presentation</a:t>
            </a:r>
          </a:p>
        </p:txBody>
      </p:sp>
      <p:sp>
        <p:nvSpPr>
          <p:cNvPr id="6" name="Text Placeholder 5">
            <a:extLst>
              <a:ext uri="{FF2B5EF4-FFF2-40B4-BE49-F238E27FC236}">
                <a16:creationId xmlns:a16="http://schemas.microsoft.com/office/drawing/2014/main" id="{99ACC738-D88C-4B04-A16A-B30DF3D49A9F}"/>
              </a:ext>
            </a:extLst>
          </p:cNvPr>
          <p:cNvSpPr>
            <a:spLocks noGrp="1"/>
          </p:cNvSpPr>
          <p:nvPr>
            <p:ph type="body" sz="quarter" idx="11"/>
          </p:nvPr>
        </p:nvSpPr>
        <p:spPr/>
        <p:txBody>
          <a:bodyPr/>
          <a:lstStyle/>
          <a:p>
            <a:r>
              <a:rPr lang="en-US"/>
              <a:t>August 17, 2021</a:t>
            </a:r>
          </a:p>
        </p:txBody>
      </p:sp>
    </p:spTree>
    <p:extLst>
      <p:ext uri="{BB962C8B-B14F-4D97-AF65-F5344CB8AC3E}">
        <p14:creationId xmlns:p14="http://schemas.microsoft.com/office/powerpoint/2010/main" val="1531033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10</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3705257" y="2998113"/>
            <a:ext cx="478148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000">
                <a:latin typeface="Candara" panose="020E0502030303020204" pitchFamily="34" charset="0"/>
              </a:rPr>
              <a:t>METHODOLOGY</a:t>
            </a:r>
          </a:p>
        </p:txBody>
      </p:sp>
    </p:spTree>
    <p:extLst>
      <p:ext uri="{BB962C8B-B14F-4D97-AF65-F5344CB8AC3E}">
        <p14:creationId xmlns:p14="http://schemas.microsoft.com/office/powerpoint/2010/main" val="155671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Methodology 	</a:t>
            </a:r>
            <a:fld id="{17DEF996-DED3-4C2E-A8C5-A742E3083F9A}" type="slidenum">
              <a:rPr lang="en-US" smtClean="0"/>
              <a:pPr/>
              <a:t>11</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Participant Selection</a:t>
            </a:r>
            <a:endParaRPr lang="en-US"/>
          </a:p>
        </p:txBody>
      </p:sp>
      <p:sp>
        <p:nvSpPr>
          <p:cNvPr id="9" name="TextBox 8">
            <a:extLst>
              <a:ext uri="{FF2B5EF4-FFF2-40B4-BE49-F238E27FC236}">
                <a16:creationId xmlns:a16="http://schemas.microsoft.com/office/drawing/2014/main" id="{59501648-2B8C-4BE4-B8BF-DAB495ECE315}"/>
              </a:ext>
            </a:extLst>
          </p:cNvPr>
          <p:cNvSpPr txBox="1"/>
          <p:nvPr/>
        </p:nvSpPr>
        <p:spPr>
          <a:xfrm>
            <a:off x="1055077" y="1718845"/>
            <a:ext cx="1927274" cy="369332"/>
          </a:xfrm>
          <a:prstGeom prst="rect">
            <a:avLst/>
          </a:prstGeom>
          <a:noFill/>
        </p:spPr>
        <p:txBody>
          <a:bodyPr wrap="square" rtlCol="0">
            <a:spAutoFit/>
          </a:bodyPr>
          <a:lstStyle/>
          <a:p>
            <a:r>
              <a:rPr lang="en-US" b="1">
                <a:solidFill>
                  <a:schemeClr val="bg1"/>
                </a:solidFill>
              </a:rPr>
              <a:t>Data Collectors</a:t>
            </a:r>
          </a:p>
        </p:txBody>
      </p:sp>
      <p:sp>
        <p:nvSpPr>
          <p:cNvPr id="11" name="TextBox 10">
            <a:extLst>
              <a:ext uri="{FF2B5EF4-FFF2-40B4-BE49-F238E27FC236}">
                <a16:creationId xmlns:a16="http://schemas.microsoft.com/office/drawing/2014/main" id="{050930AC-55AA-4579-AF9C-EF6EFA536183}"/>
              </a:ext>
            </a:extLst>
          </p:cNvPr>
          <p:cNvSpPr txBox="1"/>
          <p:nvPr/>
        </p:nvSpPr>
        <p:spPr>
          <a:xfrm>
            <a:off x="1055077" y="5190284"/>
            <a:ext cx="1927274" cy="369332"/>
          </a:xfrm>
          <a:prstGeom prst="rect">
            <a:avLst/>
          </a:prstGeom>
          <a:noFill/>
        </p:spPr>
        <p:txBody>
          <a:bodyPr wrap="square" rtlCol="0">
            <a:spAutoFit/>
          </a:bodyPr>
          <a:lstStyle/>
          <a:p>
            <a:r>
              <a:rPr lang="en-US" b="1">
                <a:solidFill>
                  <a:schemeClr val="bg1"/>
                </a:solidFill>
              </a:rPr>
              <a:t>Superintendents </a:t>
            </a:r>
          </a:p>
        </p:txBody>
      </p:sp>
      <p:graphicFrame>
        <p:nvGraphicFramePr>
          <p:cNvPr id="12" name="Diagram 11">
            <a:extLst>
              <a:ext uri="{FF2B5EF4-FFF2-40B4-BE49-F238E27FC236}">
                <a16:creationId xmlns:a16="http://schemas.microsoft.com/office/drawing/2014/main" id="{0E92349B-0F85-499D-989E-794A3D6C55A0}"/>
              </a:ext>
            </a:extLst>
          </p:cNvPr>
          <p:cNvGraphicFramePr/>
          <p:nvPr>
            <p:extLst>
              <p:ext uri="{D42A27DB-BD31-4B8C-83A1-F6EECF244321}">
                <p14:modId xmlns:p14="http://schemas.microsoft.com/office/powerpoint/2010/main" val="3018333439"/>
              </p:ext>
            </p:extLst>
          </p:nvPr>
        </p:nvGraphicFramePr>
        <p:xfrm>
          <a:off x="1469846" y="1329757"/>
          <a:ext cx="9252307" cy="4605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944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77A0FB-4A0D-4541-8E35-62D667DE690D}"/>
              </a:ext>
            </a:extLst>
          </p:cNvPr>
          <p:cNvSpPr/>
          <p:nvPr/>
        </p:nvSpPr>
        <p:spPr>
          <a:xfrm>
            <a:off x="0" y="2729132"/>
            <a:ext cx="12192000" cy="3853148"/>
          </a:xfrm>
          <a:prstGeom prst="rect">
            <a:avLst/>
          </a:prstGeom>
          <a:solidFill>
            <a:srgbClr val="325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latin typeface="Candara" panose="020E0502030303020204" pitchFamily="34" charset="0"/>
            </a:endParaRPr>
          </a:p>
        </p:txBody>
      </p:sp>
      <p:sp>
        <p:nvSpPr>
          <p:cNvPr id="23" name="Rectangle 22">
            <a:extLst>
              <a:ext uri="{FF2B5EF4-FFF2-40B4-BE49-F238E27FC236}">
                <a16:creationId xmlns:a16="http://schemas.microsoft.com/office/drawing/2014/main" id="{41D68F5D-284A-40EC-B068-3735978671AD}"/>
              </a:ext>
            </a:extLst>
          </p:cNvPr>
          <p:cNvSpPr/>
          <p:nvPr/>
        </p:nvSpPr>
        <p:spPr>
          <a:xfrm>
            <a:off x="6888979" y="3150395"/>
            <a:ext cx="4607320" cy="3160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22" name="Rectangle 21">
            <a:extLst>
              <a:ext uri="{FF2B5EF4-FFF2-40B4-BE49-F238E27FC236}">
                <a16:creationId xmlns:a16="http://schemas.microsoft.com/office/drawing/2014/main" id="{8AB58B53-6F53-45C6-BB72-9170EA9DE8FB}"/>
              </a:ext>
            </a:extLst>
          </p:cNvPr>
          <p:cNvSpPr/>
          <p:nvPr/>
        </p:nvSpPr>
        <p:spPr>
          <a:xfrm>
            <a:off x="669569" y="3038686"/>
            <a:ext cx="2116002" cy="3375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latin typeface="Candara" panose="020E0502030303020204" pitchFamily="34" charset="0"/>
            </a:endParaRPr>
          </a:p>
        </p:txBody>
      </p:sp>
      <p:sp>
        <p:nvSpPr>
          <p:cNvPr id="14" name="Rectangle 13">
            <a:extLst>
              <a:ext uri="{FF2B5EF4-FFF2-40B4-BE49-F238E27FC236}">
                <a16:creationId xmlns:a16="http://schemas.microsoft.com/office/drawing/2014/main" id="{968979E8-902E-4409-AAC1-27210DA01D48}"/>
              </a:ext>
            </a:extLst>
          </p:cNvPr>
          <p:cNvSpPr/>
          <p:nvPr/>
        </p:nvSpPr>
        <p:spPr>
          <a:xfrm>
            <a:off x="3656800" y="3176514"/>
            <a:ext cx="2503085" cy="3099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FFFF00"/>
              </a:highlight>
            </a:endParaRPr>
          </a:p>
        </p:txBody>
      </p:sp>
      <p:sp>
        <p:nvSpPr>
          <p:cNvPr id="4" name="Slide Number Placeholder 3">
            <a:extLst>
              <a:ext uri="{FF2B5EF4-FFF2-40B4-BE49-F238E27FC236}">
                <a16:creationId xmlns:a16="http://schemas.microsoft.com/office/drawing/2014/main" id="{F03B0A0A-007B-4A2F-BBA5-C3DA37BE58D7}"/>
              </a:ext>
            </a:extLst>
          </p:cNvPr>
          <p:cNvSpPr>
            <a:spLocks noGrp="1"/>
          </p:cNvSpPr>
          <p:nvPr>
            <p:ph type="sldNum" sz="quarter" idx="4"/>
          </p:nvPr>
        </p:nvSpPr>
        <p:spPr/>
        <p:txBody>
          <a:bodyPr/>
          <a:lstStyle/>
          <a:p>
            <a:r>
              <a:rPr lang="en-US"/>
              <a:t>Methodology 	</a:t>
            </a:r>
            <a:fld id="{17DEF996-DED3-4C2E-A8C5-A742E3083F9A}" type="slidenum">
              <a:rPr lang="en-US" smtClean="0"/>
              <a:pPr/>
              <a:t>12</a:t>
            </a:fld>
            <a:endParaRPr lang="en-US"/>
          </a:p>
        </p:txBody>
      </p:sp>
      <p:sp>
        <p:nvSpPr>
          <p:cNvPr id="6" name="Title 5">
            <a:extLst>
              <a:ext uri="{FF2B5EF4-FFF2-40B4-BE49-F238E27FC236}">
                <a16:creationId xmlns:a16="http://schemas.microsoft.com/office/drawing/2014/main" id="{55D9675E-4898-444C-952B-171DFE28480A}"/>
              </a:ext>
            </a:extLst>
          </p:cNvPr>
          <p:cNvSpPr>
            <a:spLocks noGrp="1"/>
          </p:cNvSpPr>
          <p:nvPr>
            <p:ph type="title"/>
          </p:nvPr>
        </p:nvSpPr>
        <p:spPr>
          <a:xfrm>
            <a:off x="457201" y="-7619"/>
            <a:ext cx="10550768" cy="809396"/>
          </a:xfrm>
        </p:spPr>
        <p:txBody>
          <a:bodyPr/>
          <a:lstStyle/>
          <a:p>
            <a:r>
              <a:rPr lang="en-US">
                <a:latin typeface="Calibri"/>
                <a:cs typeface="Calibri"/>
              </a:rPr>
              <a:t>Interviews</a:t>
            </a:r>
            <a:endParaRPr lang="en-US"/>
          </a:p>
        </p:txBody>
      </p:sp>
      <p:sp>
        <p:nvSpPr>
          <p:cNvPr id="9" name="Content Placeholder 7">
            <a:extLst>
              <a:ext uri="{FF2B5EF4-FFF2-40B4-BE49-F238E27FC236}">
                <a16:creationId xmlns:a16="http://schemas.microsoft.com/office/drawing/2014/main" id="{0A2C9CB8-FF34-4E57-8D59-96F1B5D48D67}"/>
              </a:ext>
            </a:extLst>
          </p:cNvPr>
          <p:cNvSpPr txBox="1">
            <a:spLocks/>
          </p:cNvSpPr>
          <p:nvPr/>
        </p:nvSpPr>
        <p:spPr bwMode="blackGray">
          <a:xfrm>
            <a:off x="858787" y="2380684"/>
            <a:ext cx="1763046" cy="2689221"/>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600" b="1" kern="1200">
                <a:solidFill>
                  <a:schemeClr val="tx1"/>
                </a:solidFill>
                <a:latin typeface="Calibri Light" panose="020F0302020204030204" pitchFamily="34" charset="0"/>
                <a:ea typeface="+mn-ea"/>
                <a:cs typeface="Calibri Light" panose="020F0302020204030204" pitchFamily="34" charset="0"/>
              </a:defRPr>
            </a:lvl1pPr>
            <a:lvl2pPr marL="344488" indent="-231775"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2pPr>
            <a:lvl3pPr marL="688975" indent="-228600"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3pPr>
            <a:lvl4pPr marL="1030288" indent="-233363"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4pPr>
            <a:lvl5pPr marL="1377950" indent="-236538" algn="l" defTabSz="914400" rtl="0" eaLnBrk="1" latinLnBrk="0" hangingPunct="1">
              <a:spcBef>
                <a:spcPct val="20000"/>
              </a:spcBef>
              <a:buFont typeface="Wingdings" panose="05000000000000000000" pitchFamily="2" charset="2"/>
              <a:buChar char="§"/>
              <a:defRPr sz="16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r>
              <a:rPr lang="en-US" sz="1800">
                <a:solidFill>
                  <a:schemeClr val="bg1"/>
                </a:solidFill>
              </a:rPr>
              <a:t>Data Users (13): </a:t>
            </a:r>
          </a:p>
          <a:p>
            <a:r>
              <a:rPr lang="fr-FR" sz="1400" b="0"/>
              <a:t>Kris Barnes</a:t>
            </a:r>
          </a:p>
          <a:p>
            <a:r>
              <a:rPr lang="fr-FR" sz="1400" b="0"/>
              <a:t>Rachel Collins</a:t>
            </a:r>
          </a:p>
          <a:p>
            <a:r>
              <a:rPr lang="fr-FR" sz="1400" b="0"/>
              <a:t>Charles </a:t>
            </a:r>
            <a:r>
              <a:rPr lang="fr-FR" sz="1400" b="0" err="1"/>
              <a:t>Notzon</a:t>
            </a:r>
            <a:endParaRPr lang="fr-FR" sz="1400" b="0"/>
          </a:p>
          <a:p>
            <a:r>
              <a:rPr lang="fr-FR" sz="1400" b="0"/>
              <a:t>Erica Cole</a:t>
            </a:r>
          </a:p>
          <a:p>
            <a:r>
              <a:rPr lang="en-US" sz="1400" b="0"/>
              <a:t>Joanne </a:t>
            </a:r>
            <a:r>
              <a:rPr lang="en-US" sz="1400" b="0" err="1"/>
              <a:t>Blacoe</a:t>
            </a:r>
            <a:endParaRPr lang="en-US" sz="1400" b="0"/>
          </a:p>
          <a:p>
            <a:r>
              <a:rPr lang="en-US" sz="1400" b="0"/>
              <a:t>Krista Sherwood</a:t>
            </a:r>
          </a:p>
          <a:p>
            <a:r>
              <a:rPr lang="en-US" sz="1400" b="0"/>
              <a:t>Donny Leadbetter</a:t>
            </a:r>
          </a:p>
          <a:p>
            <a:r>
              <a:rPr lang="en-US" sz="1400" b="0"/>
              <a:t>Ginger Irvine</a:t>
            </a:r>
          </a:p>
          <a:p>
            <a:r>
              <a:rPr lang="en-US" sz="1400" b="0"/>
              <a:t>Leslie Richardson</a:t>
            </a:r>
          </a:p>
          <a:p>
            <a:r>
              <a:rPr lang="en-US" sz="1400" b="0"/>
              <a:t>Christine </a:t>
            </a:r>
            <a:r>
              <a:rPr lang="en-US" sz="1400" b="0" err="1"/>
              <a:t>Lipinsky</a:t>
            </a:r>
            <a:endParaRPr lang="en-US" sz="1400" b="0"/>
          </a:p>
          <a:p>
            <a:r>
              <a:rPr lang="en-US" sz="1400" b="0"/>
              <a:t>Spencer Wood</a:t>
            </a:r>
          </a:p>
          <a:p>
            <a:r>
              <a:rPr lang="en-US" sz="1400" b="0"/>
              <a:t>Bing Pan</a:t>
            </a:r>
          </a:p>
          <a:p>
            <a:r>
              <a:rPr lang="en-US" sz="1400" b="0"/>
              <a:t>Gregor Schuurman</a:t>
            </a:r>
          </a:p>
          <a:p>
            <a:endParaRPr lang="en-US"/>
          </a:p>
          <a:p>
            <a:endParaRPr lang="en-US"/>
          </a:p>
        </p:txBody>
      </p:sp>
      <p:sp>
        <p:nvSpPr>
          <p:cNvPr id="15" name="Rectangle 14">
            <a:extLst>
              <a:ext uri="{FF2B5EF4-FFF2-40B4-BE49-F238E27FC236}">
                <a16:creationId xmlns:a16="http://schemas.microsoft.com/office/drawing/2014/main" id="{06B46020-53E4-4AD3-9225-6431D1231FA5}"/>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grpSp>
        <p:nvGrpSpPr>
          <p:cNvPr id="7" name="Group 6">
            <a:extLst>
              <a:ext uri="{FF2B5EF4-FFF2-40B4-BE49-F238E27FC236}">
                <a16:creationId xmlns:a16="http://schemas.microsoft.com/office/drawing/2014/main" id="{3811DE9B-87D8-41B3-A0E7-1AC9C34A8553}"/>
              </a:ext>
            </a:extLst>
          </p:cNvPr>
          <p:cNvGrpSpPr/>
          <p:nvPr/>
        </p:nvGrpSpPr>
        <p:grpSpPr>
          <a:xfrm>
            <a:off x="7151311" y="2531996"/>
            <a:ext cx="4233218" cy="3570208"/>
            <a:chOff x="7026478" y="2766030"/>
            <a:chExt cx="4233218" cy="3570208"/>
          </a:xfrm>
        </p:grpSpPr>
        <p:sp>
          <p:nvSpPr>
            <p:cNvPr id="11" name="Content Placeholder 7">
              <a:extLst>
                <a:ext uri="{FF2B5EF4-FFF2-40B4-BE49-F238E27FC236}">
                  <a16:creationId xmlns:a16="http://schemas.microsoft.com/office/drawing/2014/main" id="{1D71EF04-9298-421E-A99F-CE5DB6946AA5}"/>
                </a:ext>
              </a:extLst>
            </p:cNvPr>
            <p:cNvSpPr txBox="1">
              <a:spLocks/>
            </p:cNvSpPr>
            <p:nvPr/>
          </p:nvSpPr>
          <p:spPr bwMode="blackGray">
            <a:xfrm>
              <a:off x="7026478" y="2766030"/>
              <a:ext cx="3692092" cy="3570208"/>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600" b="1" kern="1200">
                  <a:solidFill>
                    <a:schemeClr val="tx1"/>
                  </a:solidFill>
                  <a:latin typeface="Calibri Light" panose="020F0302020204030204" pitchFamily="34" charset="0"/>
                  <a:ea typeface="+mn-ea"/>
                  <a:cs typeface="Calibri Light" panose="020F0302020204030204" pitchFamily="34" charset="0"/>
                </a:defRPr>
              </a:lvl1pPr>
              <a:lvl2pPr marL="344488" indent="-231775"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2pPr>
              <a:lvl3pPr marL="688975" indent="-228600"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3pPr>
              <a:lvl4pPr marL="1030288" indent="-233363"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4pPr>
              <a:lvl5pPr marL="1377950" indent="-236538" algn="l" defTabSz="914400" rtl="0" eaLnBrk="1" latinLnBrk="0" hangingPunct="1">
                <a:spcBef>
                  <a:spcPct val="20000"/>
                </a:spcBef>
                <a:buFont typeface="Wingdings" panose="05000000000000000000" pitchFamily="2" charset="2"/>
                <a:buChar char="§"/>
                <a:defRPr sz="16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p>
            <a:p>
              <a:r>
                <a:rPr lang="en-US" sz="1800">
                  <a:solidFill>
                    <a:schemeClr val="bg1"/>
                  </a:solidFill>
                </a:rPr>
                <a:t>Data Collectors (19 parks):</a:t>
              </a:r>
            </a:p>
            <a:p>
              <a:r>
                <a:rPr lang="en-US" sz="500"/>
                <a:t> </a:t>
              </a:r>
            </a:p>
            <a:p>
              <a:r>
                <a:rPr lang="en-US" sz="1400" b="0"/>
                <a:t>Susan </a:t>
              </a:r>
              <a:r>
                <a:rPr lang="en-US" sz="1400" b="0" err="1"/>
                <a:t>Kowlok</a:t>
              </a:r>
              <a:r>
                <a:rPr lang="en-US" sz="1400" b="0"/>
                <a:t> (WRBR)</a:t>
              </a:r>
            </a:p>
            <a:p>
              <a:r>
                <a:rPr lang="en-US" sz="1400" b="0"/>
                <a:t>Sarah Bone (MANZ)</a:t>
              </a:r>
            </a:p>
            <a:p>
              <a:r>
                <a:rPr lang="en-US" sz="1400" b="0"/>
                <a:t>Emilee Helton (AZRU)</a:t>
              </a:r>
            </a:p>
            <a:p>
              <a:r>
                <a:rPr lang="en-US" sz="1400" b="0"/>
                <a:t>Dave Meyers (AZRU)</a:t>
              </a:r>
            </a:p>
            <a:p>
              <a:r>
                <a:rPr lang="en-US" sz="1400" b="0"/>
                <a:t>Melissa </a:t>
              </a:r>
              <a:r>
                <a:rPr lang="en-US" sz="1400" b="0" err="1"/>
                <a:t>Corsaut</a:t>
              </a:r>
              <a:r>
                <a:rPr lang="en-US" sz="1400" b="0"/>
                <a:t> (JEFF)</a:t>
              </a:r>
            </a:p>
            <a:p>
              <a:r>
                <a:rPr lang="en-US" sz="1400" b="0"/>
                <a:t>Luke Howard (JEFF)</a:t>
              </a:r>
            </a:p>
            <a:p>
              <a:r>
                <a:rPr lang="en-US" sz="1400" b="0"/>
                <a:t>Aly </a:t>
              </a:r>
              <a:r>
                <a:rPr lang="en-US" sz="1400" b="0" err="1"/>
                <a:t>Baltrus</a:t>
              </a:r>
              <a:r>
                <a:rPr lang="en-US" sz="1400" b="0"/>
                <a:t> (NAMA)</a:t>
              </a:r>
            </a:p>
            <a:p>
              <a:r>
                <a:rPr lang="en-US" sz="1400" b="0"/>
                <a:t>Steve Hazelton (NAMA)</a:t>
              </a:r>
            </a:p>
            <a:p>
              <a:r>
                <a:rPr lang="en-US" sz="1400" b="0"/>
                <a:t>Jonathan Gagne (MIMA)</a:t>
              </a:r>
            </a:p>
            <a:p>
              <a:r>
                <a:rPr lang="en-US" sz="1400" b="0"/>
                <a:t>Theresa Moore (MORA)</a:t>
              </a:r>
            </a:p>
            <a:p>
              <a:r>
                <a:rPr lang="en-US" sz="1400" b="0"/>
                <a:t>Mary Sturdivant (SEQU)</a:t>
              </a:r>
            </a:p>
            <a:p>
              <a:endParaRPr lang="en-US" sz="1300" b="0"/>
            </a:p>
            <a:p>
              <a:endParaRPr lang="en-US" sz="1300" b="0"/>
            </a:p>
            <a:p>
              <a:endParaRPr lang="en-US" sz="1400" b="0"/>
            </a:p>
            <a:p>
              <a:endParaRPr lang="en-US" b="0"/>
            </a:p>
            <a:p>
              <a:endParaRPr lang="en-US" b="0"/>
            </a:p>
            <a:p>
              <a:endParaRPr lang="en-US" b="0"/>
            </a:p>
            <a:p>
              <a:endParaRPr lang="en-US"/>
            </a:p>
            <a:p>
              <a:endParaRPr lang="en-US"/>
            </a:p>
            <a:p>
              <a:endParaRPr lang="en-US"/>
            </a:p>
            <a:p>
              <a:endParaRPr lang="en-US"/>
            </a:p>
          </p:txBody>
        </p:sp>
        <p:sp>
          <p:nvSpPr>
            <p:cNvPr id="16" name="Content Placeholder 7">
              <a:extLst>
                <a:ext uri="{FF2B5EF4-FFF2-40B4-BE49-F238E27FC236}">
                  <a16:creationId xmlns:a16="http://schemas.microsoft.com/office/drawing/2014/main" id="{34D74F77-A361-4102-A0EC-ECEA57166609}"/>
                </a:ext>
              </a:extLst>
            </p:cNvPr>
            <p:cNvSpPr txBox="1">
              <a:spLocks/>
            </p:cNvSpPr>
            <p:nvPr/>
          </p:nvSpPr>
          <p:spPr bwMode="blackGray">
            <a:xfrm>
              <a:off x="9222367" y="3485151"/>
              <a:ext cx="2037329" cy="2812456"/>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Tx/>
                <a:buNone/>
                <a:defRPr sz="1600" b="1" kern="1200">
                  <a:solidFill>
                    <a:schemeClr val="tx1"/>
                  </a:solidFill>
                  <a:latin typeface="Calibri Light" panose="020F0302020204030204" pitchFamily="34" charset="0"/>
                  <a:ea typeface="+mn-ea"/>
                  <a:cs typeface="Calibri Light" panose="020F0302020204030204" pitchFamily="34" charset="0"/>
                </a:defRPr>
              </a:lvl1pPr>
              <a:lvl2pPr marL="344488" indent="-231775"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2pPr>
              <a:lvl3pPr marL="688975" indent="-228600"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3pPr>
              <a:lvl4pPr marL="1030288" indent="-233363"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4pPr>
              <a:lvl5pPr marL="1377950" indent="-236538" algn="l" defTabSz="914400" rtl="0" eaLnBrk="1" latinLnBrk="0" hangingPunct="1">
                <a:spcBef>
                  <a:spcPct val="20000"/>
                </a:spcBef>
                <a:buFont typeface="Wingdings" panose="05000000000000000000" pitchFamily="2" charset="2"/>
                <a:buChar char="§"/>
                <a:defRPr sz="16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0"/>
                <a:t>Keri Nelson (CANY)</a:t>
              </a:r>
            </a:p>
            <a:p>
              <a:r>
                <a:rPr lang="en-US" sz="1400" b="0"/>
                <a:t>Tyler </a:t>
              </a:r>
              <a:r>
                <a:rPr lang="en-US" sz="1400" b="0" err="1"/>
                <a:t>Teuscher</a:t>
              </a:r>
              <a:r>
                <a:rPr lang="en-US" sz="1400" b="0"/>
                <a:t> (KOVA)</a:t>
              </a:r>
            </a:p>
            <a:p>
              <a:r>
                <a:rPr lang="en-US" sz="1400" b="0"/>
                <a:t>Ryan </a:t>
              </a:r>
              <a:r>
                <a:rPr lang="en-US" sz="1400" b="0" err="1"/>
                <a:t>Koepke</a:t>
              </a:r>
              <a:r>
                <a:rPr lang="en-US" sz="1400" b="0"/>
                <a:t> (INDU)</a:t>
              </a:r>
            </a:p>
            <a:p>
              <a:r>
                <a:rPr lang="en-US" sz="1400" b="0"/>
                <a:t>Duane Michael (NERI)</a:t>
              </a:r>
            </a:p>
            <a:p>
              <a:r>
                <a:rPr lang="en-US" sz="1400" b="0"/>
                <a:t>Chris </a:t>
              </a:r>
              <a:r>
                <a:rPr lang="en-US" sz="1400" b="0" err="1"/>
                <a:t>Olijnyk</a:t>
              </a:r>
              <a:r>
                <a:rPr lang="en-US" sz="1400" b="0"/>
                <a:t> (FIIS)</a:t>
              </a:r>
            </a:p>
            <a:p>
              <a:r>
                <a:rPr lang="en-US" sz="1400" b="0"/>
                <a:t>Kristin Santos (FIIS)</a:t>
              </a:r>
            </a:p>
            <a:p>
              <a:r>
                <a:rPr lang="en-US" sz="1400" b="0"/>
                <a:t>Scott Berry (PIRO)</a:t>
              </a:r>
            </a:p>
            <a:p>
              <a:r>
                <a:rPr lang="en-US" sz="1400" b="0"/>
                <a:t>Eduardo </a:t>
              </a:r>
              <a:r>
                <a:rPr lang="en-US" sz="1400" b="0" err="1"/>
                <a:t>Chaidez</a:t>
              </a:r>
              <a:r>
                <a:rPr lang="en-US" sz="1400" b="0"/>
                <a:t> (JOMU)</a:t>
              </a:r>
            </a:p>
            <a:p>
              <a:r>
                <a:rPr lang="en-US" sz="1400" b="0"/>
                <a:t>MOJA</a:t>
              </a:r>
            </a:p>
            <a:p>
              <a:r>
                <a:rPr lang="en-US" sz="1400" b="0"/>
                <a:t>EVER</a:t>
              </a:r>
            </a:p>
            <a:p>
              <a:r>
                <a:rPr lang="en-US" sz="1400" b="0"/>
                <a:t>GOGA</a:t>
              </a:r>
            </a:p>
            <a:p>
              <a:endParaRPr lang="en-US"/>
            </a:p>
            <a:p>
              <a:endParaRPr lang="en-US"/>
            </a:p>
            <a:p>
              <a:endParaRPr lang="en-US"/>
            </a:p>
          </p:txBody>
        </p:sp>
      </p:grpSp>
      <p:sp>
        <p:nvSpPr>
          <p:cNvPr id="19" name="Content Placeholder 7">
            <a:extLst>
              <a:ext uri="{FF2B5EF4-FFF2-40B4-BE49-F238E27FC236}">
                <a16:creationId xmlns:a16="http://schemas.microsoft.com/office/drawing/2014/main" id="{E9507274-91B5-47DC-AE94-DA615D4DE7BC}"/>
              </a:ext>
            </a:extLst>
          </p:cNvPr>
          <p:cNvSpPr txBox="1">
            <a:spLocks/>
          </p:cNvSpPr>
          <p:nvPr/>
        </p:nvSpPr>
        <p:spPr bwMode="blackGray">
          <a:xfrm>
            <a:off x="3795196" y="2870530"/>
            <a:ext cx="2490987" cy="2812456"/>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Tx/>
              <a:buNone/>
              <a:defRPr sz="1600" b="1" kern="1200">
                <a:solidFill>
                  <a:schemeClr val="tx1"/>
                </a:solidFill>
                <a:latin typeface="Calibri Light" panose="020F0302020204030204" pitchFamily="34" charset="0"/>
                <a:ea typeface="+mn-ea"/>
                <a:cs typeface="Calibri Light" panose="020F0302020204030204" pitchFamily="34" charset="0"/>
              </a:defRPr>
            </a:lvl1pPr>
            <a:lvl2pPr marL="344488" indent="-231775"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2pPr>
            <a:lvl3pPr marL="688975" indent="-228600"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3pPr>
            <a:lvl4pPr marL="1030288" indent="-233363" algn="l" defTabSz="914400" rtl="0" eaLnBrk="1" latinLnBrk="0" hangingPunct="1">
              <a:spcBef>
                <a:spcPct val="20000"/>
              </a:spcBef>
              <a:buFont typeface="Arial" pitchFamily="34" charset="0"/>
              <a:buChar char="»"/>
              <a:defRPr sz="1600" kern="1200">
                <a:solidFill>
                  <a:schemeClr val="tx1"/>
                </a:solidFill>
                <a:latin typeface="Calibri Light" panose="020F0302020204030204" pitchFamily="34" charset="0"/>
                <a:ea typeface="+mn-ea"/>
                <a:cs typeface="Calibri Light" panose="020F0302020204030204" pitchFamily="34" charset="0"/>
              </a:defRPr>
            </a:lvl4pPr>
            <a:lvl5pPr marL="1377950" indent="-236538" algn="l" defTabSz="914400" rtl="0" eaLnBrk="1" latinLnBrk="0" hangingPunct="1">
              <a:spcBef>
                <a:spcPct val="20000"/>
              </a:spcBef>
              <a:buFont typeface="Wingdings" panose="05000000000000000000" pitchFamily="2" charset="2"/>
              <a:buChar char="§"/>
              <a:defRPr sz="160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bg1"/>
                </a:solidFill>
                <a:latin typeface="Calibri Light"/>
                <a:cs typeface="Calibri Light"/>
              </a:rPr>
              <a:t>Superintendents (10):</a:t>
            </a:r>
          </a:p>
          <a:p>
            <a:endParaRPr lang="en-US">
              <a:latin typeface="Calibri Light"/>
              <a:cs typeface="Calibri Light"/>
            </a:endParaRPr>
          </a:p>
          <a:p>
            <a:r>
              <a:rPr lang="en-US" sz="1400" b="0">
                <a:latin typeface="Calibri Light"/>
                <a:cs typeface="Calibri Light"/>
              </a:rPr>
              <a:t>Eric Leonard (GUMO)</a:t>
            </a:r>
          </a:p>
          <a:p>
            <a:r>
              <a:rPr lang="en-US" sz="1400" b="0">
                <a:latin typeface="Calibri Light"/>
                <a:cs typeface="Calibri Light"/>
              </a:rPr>
              <a:t>Steve Black (LIRI/RUCA)</a:t>
            </a:r>
          </a:p>
          <a:p>
            <a:r>
              <a:rPr lang="en-US" sz="1400" b="0">
                <a:latin typeface="Calibri Light"/>
                <a:cs typeface="Calibri Light"/>
              </a:rPr>
              <a:t>Leslie Morlock (SARA)</a:t>
            </a:r>
          </a:p>
          <a:p>
            <a:r>
              <a:rPr lang="en-US" sz="1400" b="0">
                <a:latin typeface="Calibri Light"/>
                <a:cs typeface="Calibri Light"/>
              </a:rPr>
              <a:t>Jeff West (CALO)</a:t>
            </a:r>
          </a:p>
          <a:p>
            <a:r>
              <a:rPr lang="en-US" sz="1400" b="0">
                <a:latin typeface="Calibri Light"/>
                <a:cs typeface="Calibri Light"/>
              </a:rPr>
              <a:t>Scott Bentley (RIRA)</a:t>
            </a:r>
          </a:p>
          <a:p>
            <a:r>
              <a:rPr lang="en-US" sz="1400" b="0">
                <a:latin typeface="Calibri Light"/>
                <a:cs typeface="Calibri Light"/>
              </a:rPr>
              <a:t>Jon Burpee (LEWI/VALR)</a:t>
            </a:r>
          </a:p>
          <a:p>
            <a:r>
              <a:rPr lang="en-US" sz="1400" b="0">
                <a:latin typeface="Calibri Light"/>
                <a:cs typeface="Calibri Light"/>
              </a:rPr>
              <a:t>Paul </a:t>
            </a:r>
            <a:r>
              <a:rPr lang="en-US" sz="1400" b="0" err="1">
                <a:latin typeface="Calibri Light"/>
                <a:cs typeface="Calibri Light"/>
              </a:rPr>
              <a:t>Deprey</a:t>
            </a:r>
            <a:r>
              <a:rPr lang="en-US" sz="1400" b="0">
                <a:latin typeface="Calibri Light"/>
                <a:cs typeface="Calibri Light"/>
              </a:rPr>
              <a:t> (SAIR/SAMA)</a:t>
            </a:r>
            <a:endParaRPr lang="en-US" sz="1400" b="0"/>
          </a:p>
          <a:p>
            <a:r>
              <a:rPr lang="en-US" sz="1400" b="0">
                <a:latin typeface="Calibri Light"/>
                <a:cs typeface="Calibri Light"/>
              </a:rPr>
              <a:t>Brenda Todd (LAKE)</a:t>
            </a:r>
          </a:p>
          <a:p>
            <a:r>
              <a:rPr lang="en-US" sz="1400" b="0">
                <a:latin typeface="Calibri Light"/>
                <a:cs typeface="Calibri Light"/>
              </a:rPr>
              <a:t>Susanne Fleek-Green (LACL)</a:t>
            </a:r>
          </a:p>
          <a:p>
            <a:r>
              <a:rPr lang="en-US" sz="1400" b="0">
                <a:latin typeface="Calibri Light"/>
                <a:cs typeface="Calibri Light"/>
              </a:rPr>
              <a:t>Brenda Pennington (STRI)</a:t>
            </a:r>
          </a:p>
          <a:p>
            <a:endParaRPr lang="en-US"/>
          </a:p>
          <a:p>
            <a:endParaRPr lang="en-US"/>
          </a:p>
          <a:p>
            <a:endParaRPr lang="en-US"/>
          </a:p>
        </p:txBody>
      </p:sp>
      <p:sp>
        <p:nvSpPr>
          <p:cNvPr id="20" name="TextBox 19">
            <a:extLst>
              <a:ext uri="{FF2B5EF4-FFF2-40B4-BE49-F238E27FC236}">
                <a16:creationId xmlns:a16="http://schemas.microsoft.com/office/drawing/2014/main" id="{F682CF4D-2FEC-49CE-9904-DA556C8D6431}"/>
              </a:ext>
            </a:extLst>
          </p:cNvPr>
          <p:cNvSpPr txBox="1"/>
          <p:nvPr/>
        </p:nvSpPr>
        <p:spPr>
          <a:xfrm>
            <a:off x="994362" y="1280224"/>
            <a:ext cx="10331046" cy="2123658"/>
          </a:xfrm>
          <a:prstGeom prst="rect">
            <a:avLst/>
          </a:prstGeom>
          <a:noFill/>
        </p:spPr>
        <p:txBody>
          <a:bodyPr wrap="square" lIns="91440" tIns="45720" rIns="91440" bIns="45720" numCol="2" rtlCol="0" anchor="t">
            <a:spAutoFit/>
          </a:bodyPr>
          <a:lstStyle/>
          <a:p>
            <a:r>
              <a:rPr lang="en-US" sz="2200" b="1">
                <a:latin typeface="Candara" panose="020E0502030303020204" pitchFamily="34" charset="0"/>
                <a:cs typeface="Calibri" panose="020F0502020204030204" pitchFamily="34" charset="0"/>
              </a:rPr>
              <a:t>42</a:t>
            </a:r>
            <a:r>
              <a:rPr lang="en-US" sz="2200" b="1">
                <a:solidFill>
                  <a:schemeClr val="bg1"/>
                </a:solidFill>
                <a:latin typeface="Candara" panose="020E0502030303020204" pitchFamily="34" charset="0"/>
                <a:cs typeface="Calibri" panose="020F0502020204030204" pitchFamily="34" charset="0"/>
              </a:rPr>
              <a:t> </a:t>
            </a:r>
            <a:r>
              <a:rPr lang="en-US" sz="2200" b="1">
                <a:latin typeface="Candara" panose="020E0502030303020204" pitchFamily="34" charset="0"/>
                <a:cs typeface="Calibri" panose="020F0502020204030204" pitchFamily="34" charset="0"/>
              </a:rPr>
              <a:t>interviews completed</a:t>
            </a:r>
          </a:p>
          <a:p>
            <a:r>
              <a:rPr lang="en-US" sz="2200">
                <a:latin typeface="Candara" panose="020E0502030303020204" pitchFamily="34" charset="0"/>
                <a:cs typeface="Calibri" panose="020F0502020204030204" pitchFamily="34" charset="0"/>
              </a:rPr>
              <a:t>30-60 minutes long on average</a:t>
            </a:r>
          </a:p>
          <a:p>
            <a:endParaRPr lang="en-US" sz="2200">
              <a:latin typeface="Candara" panose="020E0502030303020204" pitchFamily="34" charset="0"/>
              <a:cs typeface="Calibri" panose="020F0502020204030204" pitchFamily="34" charset="0"/>
            </a:endParaRPr>
          </a:p>
          <a:p>
            <a:endParaRPr lang="en-US" sz="2200">
              <a:latin typeface="Candara" panose="020E0502030303020204" pitchFamily="34" charset="0"/>
              <a:cs typeface="Calibri" panose="020F0502020204030204" pitchFamily="34" charset="0"/>
            </a:endParaRPr>
          </a:p>
          <a:p>
            <a:endParaRPr lang="en-US" sz="2200">
              <a:latin typeface="Candara" panose="020E0502030303020204" pitchFamily="34" charset="0"/>
              <a:cs typeface="Calibri" panose="020F0502020204030204" pitchFamily="34" charset="0"/>
            </a:endParaRPr>
          </a:p>
          <a:p>
            <a:endParaRPr lang="en-US" sz="2200">
              <a:latin typeface="Candara" panose="020E0502030303020204" pitchFamily="34" charset="0"/>
              <a:cs typeface="Calibri" panose="020F0502020204030204" pitchFamily="34" charset="0"/>
            </a:endParaRPr>
          </a:p>
          <a:p>
            <a:r>
              <a:rPr lang="en-US" sz="2200" b="1">
                <a:latin typeface="Candara" panose="020E0502030303020204" pitchFamily="34" charset="0"/>
                <a:cs typeface="Calibri" panose="020F0502020204030204" pitchFamily="34" charset="0"/>
              </a:rPr>
              <a:t>78% response rate </a:t>
            </a:r>
          </a:p>
          <a:p>
            <a:r>
              <a:rPr lang="en-US" sz="2200">
                <a:latin typeface="Candara" panose="020E0502030303020204" pitchFamily="34" charset="0"/>
                <a:cs typeface="Calibri" panose="020F0502020204030204" pitchFamily="34" charset="0"/>
              </a:rPr>
              <a:t>7 out of 8 strata had 2+ participants</a:t>
            </a:r>
          </a:p>
        </p:txBody>
      </p:sp>
    </p:spTree>
    <p:extLst>
      <p:ext uri="{BB962C8B-B14F-4D97-AF65-F5344CB8AC3E}">
        <p14:creationId xmlns:p14="http://schemas.microsoft.com/office/powerpoint/2010/main" val="3412594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6703EFF-9E3E-41DC-B7E0-76246E18261B}"/>
              </a:ext>
            </a:extLst>
          </p:cNvPr>
          <p:cNvGraphicFramePr>
            <a:graphicFrameLocks noGrp="1"/>
          </p:cNvGraphicFramePr>
          <p:nvPr>
            <p:ph idx="1"/>
            <p:extLst>
              <p:ext uri="{D42A27DB-BD31-4B8C-83A1-F6EECF244321}">
                <p14:modId xmlns:p14="http://schemas.microsoft.com/office/powerpoint/2010/main" val="564113723"/>
              </p:ext>
            </p:extLst>
          </p:nvPr>
        </p:nvGraphicFramePr>
        <p:xfrm>
          <a:off x="314326" y="971550"/>
          <a:ext cx="11572874" cy="5443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92B6F025-58EB-4D30-8FE1-63A4C7A0C395}"/>
              </a:ext>
            </a:extLst>
          </p:cNvPr>
          <p:cNvSpPr>
            <a:spLocks noGrp="1"/>
          </p:cNvSpPr>
          <p:nvPr>
            <p:ph type="title"/>
          </p:nvPr>
        </p:nvSpPr>
        <p:spPr/>
        <p:txBody>
          <a:bodyPr/>
          <a:lstStyle/>
          <a:p>
            <a:r>
              <a:rPr lang="en-US">
                <a:latin typeface="Calibri"/>
                <a:cs typeface="Calibri"/>
              </a:rPr>
              <a:t>Analysis</a:t>
            </a:r>
            <a:endParaRPr lang="en-US"/>
          </a:p>
        </p:txBody>
      </p:sp>
      <p:sp>
        <p:nvSpPr>
          <p:cNvPr id="4" name="Slide Number Placeholder 3">
            <a:extLst>
              <a:ext uri="{FF2B5EF4-FFF2-40B4-BE49-F238E27FC236}">
                <a16:creationId xmlns:a16="http://schemas.microsoft.com/office/drawing/2014/main" id="{781C0518-2C7C-4B64-8EB7-9D4572D7E00A}"/>
              </a:ext>
            </a:extLst>
          </p:cNvPr>
          <p:cNvSpPr>
            <a:spLocks noGrp="1"/>
          </p:cNvSpPr>
          <p:nvPr>
            <p:ph type="sldNum" sz="quarter" idx="4"/>
          </p:nvPr>
        </p:nvSpPr>
        <p:spPr/>
        <p:txBody>
          <a:bodyPr/>
          <a:lstStyle/>
          <a:p>
            <a:r>
              <a:rPr lang="en-US"/>
              <a:t>Methodology 	</a:t>
            </a:r>
            <a:fld id="{17DEF996-DED3-4C2E-A8C5-A742E3083F9A}" type="slidenum">
              <a:rPr lang="en-US" smtClean="0"/>
              <a:pPr/>
              <a:t>13</a:t>
            </a:fld>
            <a:endParaRPr lang="en-US"/>
          </a:p>
        </p:txBody>
      </p:sp>
      <p:sp>
        <p:nvSpPr>
          <p:cNvPr id="10" name="TextBox 9">
            <a:extLst>
              <a:ext uri="{FF2B5EF4-FFF2-40B4-BE49-F238E27FC236}">
                <a16:creationId xmlns:a16="http://schemas.microsoft.com/office/drawing/2014/main" id="{7AE2B3C3-36C1-44D9-9603-75E20B6C16D0}"/>
              </a:ext>
            </a:extLst>
          </p:cNvPr>
          <p:cNvSpPr txBox="1"/>
          <p:nvPr/>
        </p:nvSpPr>
        <p:spPr>
          <a:xfrm>
            <a:off x="2072604" y="2215633"/>
            <a:ext cx="450166" cy="769441"/>
          </a:xfrm>
          <a:prstGeom prst="rect">
            <a:avLst/>
          </a:prstGeom>
          <a:noFill/>
        </p:spPr>
        <p:txBody>
          <a:bodyPr wrap="square" rtlCol="0">
            <a:spAutoFit/>
          </a:bodyPr>
          <a:lstStyle/>
          <a:p>
            <a:r>
              <a:rPr lang="en-US" sz="4400" b="1">
                <a:solidFill>
                  <a:srgbClr val="325F6C"/>
                </a:solidFill>
                <a:latin typeface="Calibri" panose="020F0502020204030204" pitchFamily="34" charset="0"/>
                <a:cs typeface="Calibri" panose="020F0502020204030204" pitchFamily="34" charset="0"/>
              </a:rPr>
              <a:t>1</a:t>
            </a:r>
            <a:endParaRPr lang="en-US" sz="4400" b="1">
              <a:solidFill>
                <a:srgbClr val="325F6C"/>
              </a:solidFill>
            </a:endParaRPr>
          </a:p>
        </p:txBody>
      </p:sp>
      <p:sp>
        <p:nvSpPr>
          <p:cNvPr id="12" name="TextBox 11">
            <a:extLst>
              <a:ext uri="{FF2B5EF4-FFF2-40B4-BE49-F238E27FC236}">
                <a16:creationId xmlns:a16="http://schemas.microsoft.com/office/drawing/2014/main" id="{57859D9C-0C7E-446E-AB13-74895A7D3F68}"/>
              </a:ext>
            </a:extLst>
          </p:cNvPr>
          <p:cNvSpPr txBox="1"/>
          <p:nvPr/>
        </p:nvSpPr>
        <p:spPr>
          <a:xfrm>
            <a:off x="5731862" y="2211815"/>
            <a:ext cx="450166" cy="769441"/>
          </a:xfrm>
          <a:prstGeom prst="rect">
            <a:avLst/>
          </a:prstGeom>
          <a:noFill/>
        </p:spPr>
        <p:txBody>
          <a:bodyPr wrap="square" rtlCol="0">
            <a:spAutoFit/>
          </a:bodyPr>
          <a:lstStyle/>
          <a:p>
            <a:r>
              <a:rPr lang="en-US" sz="4400" b="1">
                <a:solidFill>
                  <a:srgbClr val="325F6C"/>
                </a:solidFill>
                <a:latin typeface="Calibri" panose="020F0502020204030204" pitchFamily="34" charset="0"/>
                <a:cs typeface="Calibri" panose="020F0502020204030204" pitchFamily="34" charset="0"/>
              </a:rPr>
              <a:t>2</a:t>
            </a:r>
            <a:endParaRPr lang="en-US" sz="4400" b="1">
              <a:solidFill>
                <a:srgbClr val="325F6C"/>
              </a:solidFill>
            </a:endParaRPr>
          </a:p>
        </p:txBody>
      </p:sp>
      <p:sp>
        <p:nvSpPr>
          <p:cNvPr id="14" name="TextBox 13">
            <a:extLst>
              <a:ext uri="{FF2B5EF4-FFF2-40B4-BE49-F238E27FC236}">
                <a16:creationId xmlns:a16="http://schemas.microsoft.com/office/drawing/2014/main" id="{9B442357-B818-4D31-96DC-55D43452C1F2}"/>
              </a:ext>
            </a:extLst>
          </p:cNvPr>
          <p:cNvSpPr txBox="1"/>
          <p:nvPr/>
        </p:nvSpPr>
        <p:spPr>
          <a:xfrm>
            <a:off x="9438685" y="2211815"/>
            <a:ext cx="450166" cy="769441"/>
          </a:xfrm>
          <a:prstGeom prst="rect">
            <a:avLst/>
          </a:prstGeom>
          <a:noFill/>
        </p:spPr>
        <p:txBody>
          <a:bodyPr wrap="square" rtlCol="0">
            <a:spAutoFit/>
          </a:bodyPr>
          <a:lstStyle/>
          <a:p>
            <a:r>
              <a:rPr lang="en-US" sz="4400" b="1">
                <a:solidFill>
                  <a:srgbClr val="325F6C"/>
                </a:solidFill>
                <a:latin typeface="Calibri" panose="020F0502020204030204" pitchFamily="34" charset="0"/>
                <a:cs typeface="Calibri" panose="020F0502020204030204" pitchFamily="34" charset="0"/>
              </a:rPr>
              <a:t>3</a:t>
            </a:r>
            <a:endParaRPr lang="en-US" sz="4400" b="1">
              <a:solidFill>
                <a:srgbClr val="325F6C"/>
              </a:solidFill>
            </a:endParaRPr>
          </a:p>
        </p:txBody>
      </p:sp>
    </p:spTree>
    <p:extLst>
      <p:ext uri="{BB962C8B-B14F-4D97-AF65-F5344CB8AC3E}">
        <p14:creationId xmlns:p14="http://schemas.microsoft.com/office/powerpoint/2010/main" val="238342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Methodology 	</a:t>
            </a:r>
            <a:fld id="{17DEF996-DED3-4C2E-A8C5-A742E3083F9A}" type="slidenum">
              <a:rPr lang="en-US" smtClean="0"/>
              <a:pPr/>
              <a:t>14</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Interview Analysis</a:t>
            </a:r>
            <a:endParaRPr lang="en-US"/>
          </a:p>
        </p:txBody>
      </p:sp>
      <p:graphicFrame>
        <p:nvGraphicFramePr>
          <p:cNvPr id="13" name="Content Placeholder 4">
            <a:extLst>
              <a:ext uri="{FF2B5EF4-FFF2-40B4-BE49-F238E27FC236}">
                <a16:creationId xmlns:a16="http://schemas.microsoft.com/office/drawing/2014/main" id="{C4163030-1B78-451F-AD46-22023FA7913A}"/>
              </a:ext>
            </a:extLst>
          </p:cNvPr>
          <p:cNvGraphicFramePr>
            <a:graphicFrameLocks noGrp="1"/>
          </p:cNvGraphicFramePr>
          <p:nvPr>
            <p:ph idx="1"/>
            <p:extLst>
              <p:ext uri="{D42A27DB-BD31-4B8C-83A1-F6EECF244321}">
                <p14:modId xmlns:p14="http://schemas.microsoft.com/office/powerpoint/2010/main" val="3862346913"/>
              </p:ext>
            </p:extLst>
          </p:nvPr>
        </p:nvGraphicFramePr>
        <p:xfrm>
          <a:off x="457200" y="1005840"/>
          <a:ext cx="11628120" cy="5355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DD49D90-E402-44FB-B395-18B6F81C36DA}"/>
              </a:ext>
            </a:extLst>
          </p:cNvPr>
          <p:cNvSpPr txBox="1"/>
          <p:nvPr/>
        </p:nvSpPr>
        <p:spPr>
          <a:xfrm>
            <a:off x="1679433" y="2409830"/>
            <a:ext cx="1964824" cy="1154162"/>
          </a:xfrm>
          <a:prstGeom prst="rect">
            <a:avLst/>
          </a:prstGeom>
          <a:noFill/>
        </p:spPr>
        <p:txBody>
          <a:bodyPr wrap="square" rtlCol="0">
            <a:spAutoFit/>
          </a:bodyPr>
          <a:lstStyle/>
          <a:p>
            <a:r>
              <a:rPr lang="en-US" sz="2500" b="1">
                <a:solidFill>
                  <a:schemeClr val="tx1">
                    <a:lumMod val="85000"/>
                    <a:lumOff val="15000"/>
                  </a:schemeClr>
                </a:solidFill>
                <a:latin typeface="Candara" panose="020E0502030303020204" pitchFamily="34" charset="0"/>
                <a:cs typeface="Calibri" panose="020F0502020204030204" pitchFamily="34" charset="0"/>
              </a:rPr>
              <a:t> Code Book </a:t>
            </a:r>
          </a:p>
          <a:p>
            <a:endParaRPr lang="en-US" sz="4400" b="1">
              <a:solidFill>
                <a:srgbClr val="7F7F7F"/>
              </a:solidFill>
            </a:endParaRPr>
          </a:p>
        </p:txBody>
      </p:sp>
      <p:sp>
        <p:nvSpPr>
          <p:cNvPr id="9" name="TextBox 8">
            <a:extLst>
              <a:ext uri="{FF2B5EF4-FFF2-40B4-BE49-F238E27FC236}">
                <a16:creationId xmlns:a16="http://schemas.microsoft.com/office/drawing/2014/main" id="{B2E395AC-2EB7-4F6C-9F87-CD58389482C8}"/>
              </a:ext>
            </a:extLst>
          </p:cNvPr>
          <p:cNvSpPr txBox="1"/>
          <p:nvPr/>
        </p:nvSpPr>
        <p:spPr>
          <a:xfrm>
            <a:off x="4880408" y="2390488"/>
            <a:ext cx="3158920" cy="477054"/>
          </a:xfrm>
          <a:prstGeom prst="rect">
            <a:avLst/>
          </a:prstGeom>
          <a:noFill/>
        </p:spPr>
        <p:txBody>
          <a:bodyPr wrap="square" rtlCol="0">
            <a:spAutoFit/>
          </a:bodyPr>
          <a:lstStyle/>
          <a:p>
            <a:r>
              <a:rPr lang="en-US" sz="2500" b="1">
                <a:solidFill>
                  <a:schemeClr val="tx1">
                    <a:lumMod val="85000"/>
                    <a:lumOff val="15000"/>
                  </a:schemeClr>
                </a:solidFill>
                <a:latin typeface="Candara" panose="020E0502030303020204" pitchFamily="34" charset="0"/>
                <a:cs typeface="Calibri" panose="020F0502020204030204" pitchFamily="34" charset="0"/>
              </a:rPr>
              <a:t>Interview coding</a:t>
            </a:r>
            <a:endParaRPr lang="en-US" sz="2500" b="1">
              <a:solidFill>
                <a:schemeClr val="tx1">
                  <a:lumMod val="85000"/>
                  <a:lumOff val="15000"/>
                </a:schemeClr>
              </a:solidFill>
              <a:latin typeface="Candara" panose="020E0502030303020204" pitchFamily="34" charset="0"/>
            </a:endParaRPr>
          </a:p>
        </p:txBody>
      </p:sp>
      <p:sp>
        <p:nvSpPr>
          <p:cNvPr id="10" name="TextBox 9">
            <a:extLst>
              <a:ext uri="{FF2B5EF4-FFF2-40B4-BE49-F238E27FC236}">
                <a16:creationId xmlns:a16="http://schemas.microsoft.com/office/drawing/2014/main" id="{40B5FBA1-BE22-4B67-B5A6-C8C92598622E}"/>
              </a:ext>
            </a:extLst>
          </p:cNvPr>
          <p:cNvSpPr txBox="1"/>
          <p:nvPr/>
        </p:nvSpPr>
        <p:spPr>
          <a:xfrm>
            <a:off x="8414191" y="2346678"/>
            <a:ext cx="6324165" cy="477054"/>
          </a:xfrm>
          <a:prstGeom prst="rect">
            <a:avLst/>
          </a:prstGeom>
          <a:noFill/>
        </p:spPr>
        <p:txBody>
          <a:bodyPr wrap="square" rtlCol="0">
            <a:spAutoFit/>
          </a:bodyPr>
          <a:lstStyle/>
          <a:p>
            <a:r>
              <a:rPr lang="en-US" sz="2500" b="1">
                <a:solidFill>
                  <a:schemeClr val="tx1">
                    <a:lumMod val="85000"/>
                    <a:lumOff val="15000"/>
                  </a:schemeClr>
                </a:solidFill>
                <a:latin typeface="Candara" panose="020E0502030303020204" pitchFamily="34" charset="0"/>
                <a:cs typeface="Calibri" panose="020F0502020204030204" pitchFamily="34" charset="0"/>
              </a:rPr>
              <a:t>Summary statistics</a:t>
            </a:r>
            <a:endParaRPr lang="en-US" sz="2500" b="1">
              <a:solidFill>
                <a:schemeClr val="tx1">
                  <a:lumMod val="85000"/>
                  <a:lumOff val="15000"/>
                </a:schemeClr>
              </a:solidFill>
              <a:latin typeface="Candara" panose="020E0502030303020204" pitchFamily="34" charset="0"/>
            </a:endParaRPr>
          </a:p>
        </p:txBody>
      </p:sp>
    </p:spTree>
    <p:extLst>
      <p:ext uri="{BB962C8B-B14F-4D97-AF65-F5344CB8AC3E}">
        <p14:creationId xmlns:p14="http://schemas.microsoft.com/office/powerpoint/2010/main" val="4100555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dirty="0"/>
              <a:t>Methodology 	</a:t>
            </a:r>
            <a:fld id="{17DEF996-DED3-4C2E-A8C5-A742E3083F9A}" type="slidenum">
              <a:rPr lang="en-US" dirty="0" smtClean="0"/>
              <a:pPr/>
              <a:t>15</a:t>
            </a:fld>
            <a:endParaRPr lang="en-US" dirty="0"/>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dirty="0">
                <a:latin typeface="Calibri"/>
                <a:cs typeface="Calibri"/>
              </a:rPr>
              <a:t>Evaluating online resources </a:t>
            </a:r>
            <a:endParaRPr lang="en-US" dirty="0"/>
          </a:p>
        </p:txBody>
      </p:sp>
      <p:graphicFrame>
        <p:nvGraphicFramePr>
          <p:cNvPr id="13" name="Content Placeholder 4">
            <a:extLst>
              <a:ext uri="{FF2B5EF4-FFF2-40B4-BE49-F238E27FC236}">
                <a16:creationId xmlns:a16="http://schemas.microsoft.com/office/drawing/2014/main" id="{C4163030-1B78-451F-AD46-22023FA7913A}"/>
              </a:ext>
            </a:extLst>
          </p:cNvPr>
          <p:cNvGraphicFramePr>
            <a:graphicFrameLocks noGrp="1"/>
          </p:cNvGraphicFramePr>
          <p:nvPr>
            <p:ph idx="1"/>
            <p:extLst>
              <p:ext uri="{D42A27DB-BD31-4B8C-83A1-F6EECF244321}">
                <p14:modId xmlns:p14="http://schemas.microsoft.com/office/powerpoint/2010/main" val="4171554590"/>
              </p:ext>
            </p:extLst>
          </p:nvPr>
        </p:nvGraphicFramePr>
        <p:xfrm>
          <a:off x="457200" y="1154113"/>
          <a:ext cx="11288713"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DEA69433-AEE9-4B7D-9CD7-F991C2454BB6}"/>
              </a:ext>
            </a:extLst>
          </p:cNvPr>
          <p:cNvSpPr txBox="1"/>
          <p:nvPr/>
        </p:nvSpPr>
        <p:spPr>
          <a:xfrm>
            <a:off x="1832800" y="2521606"/>
            <a:ext cx="1964824" cy="1154162"/>
          </a:xfrm>
          <a:prstGeom prst="rect">
            <a:avLst/>
          </a:prstGeom>
          <a:noFill/>
        </p:spPr>
        <p:txBody>
          <a:bodyPr wrap="square" rtlCol="0">
            <a:spAutoFit/>
          </a:bodyPr>
          <a:lstStyle/>
          <a:p>
            <a:r>
              <a:rPr lang="en-US" sz="2500" b="1" dirty="0">
                <a:solidFill>
                  <a:schemeClr val="tx1">
                    <a:lumMod val="85000"/>
                    <a:lumOff val="15000"/>
                  </a:schemeClr>
                </a:solidFill>
                <a:latin typeface="+mj-lt"/>
                <a:cs typeface="Calibri" panose="020F0502020204030204" pitchFamily="34" charset="0"/>
              </a:rPr>
              <a:t> IRMA </a:t>
            </a:r>
          </a:p>
          <a:p>
            <a:endParaRPr lang="en-US" sz="4400" b="1">
              <a:solidFill>
                <a:srgbClr val="7F7F7F"/>
              </a:solidFill>
            </a:endParaRPr>
          </a:p>
        </p:txBody>
      </p:sp>
      <p:sp>
        <p:nvSpPr>
          <p:cNvPr id="15" name="TextBox 14">
            <a:extLst>
              <a:ext uri="{FF2B5EF4-FFF2-40B4-BE49-F238E27FC236}">
                <a16:creationId xmlns:a16="http://schemas.microsoft.com/office/drawing/2014/main" id="{F1C1850A-C00F-408C-952E-170FC6E83E8C}"/>
              </a:ext>
            </a:extLst>
          </p:cNvPr>
          <p:cNvSpPr txBox="1"/>
          <p:nvPr/>
        </p:nvSpPr>
        <p:spPr>
          <a:xfrm>
            <a:off x="5173224" y="2462215"/>
            <a:ext cx="3158920" cy="477054"/>
          </a:xfrm>
          <a:prstGeom prst="rect">
            <a:avLst/>
          </a:prstGeom>
          <a:noFill/>
        </p:spPr>
        <p:txBody>
          <a:bodyPr wrap="square" rtlCol="0">
            <a:spAutoFit/>
          </a:bodyPr>
          <a:lstStyle/>
          <a:p>
            <a:r>
              <a:rPr lang="en-US" sz="2500" b="1" dirty="0">
                <a:solidFill>
                  <a:schemeClr val="tx1">
                    <a:lumMod val="85000"/>
                    <a:lumOff val="15000"/>
                  </a:schemeClr>
                </a:solidFill>
                <a:latin typeface="+mj-lt"/>
                <a:cs typeface="Calibri" panose="020F0502020204030204" pitchFamily="34" charset="0"/>
              </a:rPr>
              <a:t>SharePoint</a:t>
            </a:r>
            <a:endParaRPr lang="en-US" sz="2500" b="1" dirty="0">
              <a:solidFill>
                <a:schemeClr val="tx1">
                  <a:lumMod val="85000"/>
                  <a:lumOff val="15000"/>
                </a:schemeClr>
              </a:solidFill>
              <a:latin typeface="+mj-lt"/>
            </a:endParaRPr>
          </a:p>
        </p:txBody>
      </p:sp>
      <p:sp>
        <p:nvSpPr>
          <p:cNvPr id="16" name="TextBox 15">
            <a:extLst>
              <a:ext uri="{FF2B5EF4-FFF2-40B4-BE49-F238E27FC236}">
                <a16:creationId xmlns:a16="http://schemas.microsoft.com/office/drawing/2014/main" id="{506323B1-1BCC-44C6-B835-A875E9751434}"/>
              </a:ext>
            </a:extLst>
          </p:cNvPr>
          <p:cNvSpPr txBox="1"/>
          <p:nvPr/>
        </p:nvSpPr>
        <p:spPr>
          <a:xfrm>
            <a:off x="9237151" y="2462215"/>
            <a:ext cx="6324165" cy="477054"/>
          </a:xfrm>
          <a:prstGeom prst="rect">
            <a:avLst/>
          </a:prstGeom>
          <a:noFill/>
        </p:spPr>
        <p:txBody>
          <a:bodyPr wrap="square" rtlCol="0">
            <a:spAutoFit/>
          </a:bodyPr>
          <a:lstStyle/>
          <a:p>
            <a:r>
              <a:rPr lang="en-US" sz="2500" b="1" dirty="0">
                <a:solidFill>
                  <a:schemeClr val="tx1">
                    <a:lumMod val="85000"/>
                    <a:lumOff val="15000"/>
                  </a:schemeClr>
                </a:solidFill>
                <a:latin typeface="+mj-lt"/>
                <a:cs typeface="Calibri" panose="020F0502020204030204" pitchFamily="34" charset="0"/>
              </a:rPr>
              <a:t>CLP</a:t>
            </a:r>
            <a:endParaRPr lang="en-US" sz="2500" b="1" dirty="0">
              <a:solidFill>
                <a:schemeClr val="tx1">
                  <a:lumMod val="85000"/>
                  <a:lumOff val="15000"/>
                </a:schemeClr>
              </a:solidFill>
              <a:latin typeface="+mj-lt"/>
            </a:endParaRPr>
          </a:p>
        </p:txBody>
      </p:sp>
    </p:spTree>
    <p:extLst>
      <p:ext uri="{BB962C8B-B14F-4D97-AF65-F5344CB8AC3E}">
        <p14:creationId xmlns:p14="http://schemas.microsoft.com/office/powerpoint/2010/main" val="304751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16</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4223982" y="2995683"/>
            <a:ext cx="562060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000"/>
              <a:t>FINDINGS</a:t>
            </a:r>
          </a:p>
        </p:txBody>
      </p:sp>
    </p:spTree>
    <p:extLst>
      <p:ext uri="{BB962C8B-B14F-4D97-AF65-F5344CB8AC3E}">
        <p14:creationId xmlns:p14="http://schemas.microsoft.com/office/powerpoint/2010/main" val="23813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a:t>
            </a:r>
            <a:fld id="{17DEF996-DED3-4C2E-A8C5-A742E3083F9A}" type="slidenum">
              <a:rPr lang="en-US" smtClean="0"/>
              <a:pPr/>
              <a:t>17</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a:xfrm>
            <a:off x="457201" y="-116644"/>
            <a:ext cx="10550768" cy="809396"/>
          </a:xfrm>
        </p:spPr>
        <p:txBody>
          <a:bodyPr>
            <a:normAutofit/>
          </a:bodyPr>
          <a:lstStyle/>
          <a:p>
            <a:r>
              <a:rPr lang="en-US">
                <a:latin typeface="Calibri"/>
                <a:cs typeface="Calibri"/>
              </a:rPr>
              <a:t>The VUStats Program is crucial to park and NPS operations</a:t>
            </a:r>
            <a:endParaRPr lang="en-US"/>
          </a:p>
        </p:txBody>
      </p:sp>
      <p:sp>
        <p:nvSpPr>
          <p:cNvPr id="3" name="TextBox 2">
            <a:extLst>
              <a:ext uri="{FF2B5EF4-FFF2-40B4-BE49-F238E27FC236}">
                <a16:creationId xmlns:a16="http://schemas.microsoft.com/office/drawing/2014/main" id="{54E14C72-7B5B-4776-AE99-AB34CA51CDE3}"/>
              </a:ext>
            </a:extLst>
          </p:cNvPr>
          <p:cNvSpPr txBox="1"/>
          <p:nvPr/>
        </p:nvSpPr>
        <p:spPr>
          <a:xfrm>
            <a:off x="6678964" y="1036123"/>
            <a:ext cx="5336471" cy="3354765"/>
          </a:xfrm>
          <a:prstGeom prst="rect">
            <a:avLst/>
          </a:prstGeom>
          <a:noFill/>
        </p:spPr>
        <p:txBody>
          <a:bodyPr wrap="square" rtlCol="0">
            <a:spAutoFit/>
          </a:bodyPr>
          <a:lstStyle/>
          <a:p>
            <a:r>
              <a:rPr lang="en-US" sz="2000" b="1">
                <a:latin typeface="+mj-lt"/>
              </a:rPr>
              <a:t>NPS-wide, VUStats data is used for:</a:t>
            </a:r>
          </a:p>
          <a:p>
            <a:endParaRPr lang="en-US">
              <a:latin typeface="+mj-lt"/>
            </a:endParaRP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Park planning and management decisions </a:t>
            </a: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Regional planning and management decisions </a:t>
            </a: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Allocation of GAOA funds </a:t>
            </a: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Economic impact estimates for local communities </a:t>
            </a: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Damage assessments </a:t>
            </a:r>
          </a:p>
          <a:p>
            <a:pPr marL="342900" indent="-342900" algn="l" rtl="0" fontAlgn="base">
              <a:spcAft>
                <a:spcPts val="600"/>
              </a:spcAft>
              <a:buFont typeface="Arial" panose="020B0604020202020204" pitchFamily="34" charset="0"/>
              <a:buChar char="•"/>
            </a:pPr>
            <a:r>
              <a:rPr lang="en-US" b="0" i="0">
                <a:solidFill>
                  <a:srgbClr val="000000"/>
                </a:solidFill>
                <a:effectLst/>
                <a:latin typeface="+mj-lt"/>
              </a:rPr>
              <a:t>Asset management and valuation </a:t>
            </a:r>
          </a:p>
          <a:p>
            <a:endParaRPr lang="en-US"/>
          </a:p>
        </p:txBody>
      </p:sp>
      <p:sp>
        <p:nvSpPr>
          <p:cNvPr id="8" name="Rectangle: Rounded Corners 7">
            <a:extLst>
              <a:ext uri="{FF2B5EF4-FFF2-40B4-BE49-F238E27FC236}">
                <a16:creationId xmlns:a16="http://schemas.microsoft.com/office/drawing/2014/main" id="{F572F33E-7937-4167-8B92-624622FACB7E}"/>
              </a:ext>
            </a:extLst>
          </p:cNvPr>
          <p:cNvSpPr/>
          <p:nvPr/>
        </p:nvSpPr>
        <p:spPr>
          <a:xfrm>
            <a:off x="6665945" y="4230256"/>
            <a:ext cx="5007895" cy="2048624"/>
          </a:xfrm>
          <a:prstGeom prst="roundRect">
            <a:avLst/>
          </a:prstGeom>
          <a:noFill/>
          <a:ln>
            <a:solidFill>
              <a:srgbClr val="325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FC3E4E8-73B3-4CCC-828B-4A3C680C0071}"/>
              </a:ext>
            </a:extLst>
          </p:cNvPr>
          <p:cNvSpPr txBox="1"/>
          <p:nvPr/>
        </p:nvSpPr>
        <p:spPr>
          <a:xfrm>
            <a:off x="6832760" y="4263784"/>
            <a:ext cx="4837075" cy="1981568"/>
          </a:xfrm>
          <a:prstGeom prst="rect">
            <a:avLst/>
          </a:prstGeom>
          <a:noFill/>
        </p:spPr>
        <p:txBody>
          <a:bodyPr wrap="square">
            <a:spAutoFit/>
          </a:bodyPr>
          <a:lstStyle/>
          <a:p>
            <a:pPr>
              <a:lnSpc>
                <a:spcPct val="125000"/>
              </a:lnSpc>
              <a:spcAft>
                <a:spcPts val="600"/>
              </a:spcAft>
            </a:pPr>
            <a:r>
              <a:rPr lang="en-US" sz="1600">
                <a:latin typeface="Verdana" panose="020B0604030504040204" pitchFamily="34" charset="0"/>
                <a:ea typeface="Verdana" panose="020B0604030504040204" pitchFamily="34" charset="0"/>
                <a:cs typeface="Arial" panose="020B0604020202020204" pitchFamily="34" charset="0"/>
              </a:rPr>
              <a:t>“(Visitor use statistics) are so helpful in management decisions and looking at benefits to the park and how we understand what is happening to the park if you are not out there.”</a:t>
            </a:r>
          </a:p>
          <a:p>
            <a:pPr>
              <a:lnSpc>
                <a:spcPct val="125000"/>
              </a:lnSpc>
              <a:spcAft>
                <a:spcPts val="600"/>
              </a:spcAft>
            </a:pPr>
            <a:r>
              <a:rPr lang="en-US" sz="1600">
                <a:latin typeface="Verdana" panose="020B0604030504040204" pitchFamily="34" charset="0"/>
                <a:ea typeface="Verdana" panose="020B0604030504040204" pitchFamily="34" charset="0"/>
                <a:cs typeface="Arial" panose="020B0604020202020204" pitchFamily="34" charset="0"/>
              </a:rPr>
              <a:t> </a:t>
            </a:r>
            <a:r>
              <a:rPr lang="en-US" sz="1600" b="1">
                <a:latin typeface="Verdana" panose="020B0604030504040204" pitchFamily="34" charset="0"/>
                <a:ea typeface="Verdana" panose="020B0604030504040204" pitchFamily="34" charset="0"/>
                <a:cs typeface="Arial" panose="020B0604020202020204" pitchFamily="34" charset="0"/>
              </a:rPr>
              <a:t>Superintendent, SARA</a:t>
            </a:r>
          </a:p>
        </p:txBody>
      </p:sp>
      <p:pic>
        <p:nvPicPr>
          <p:cNvPr id="5122" name="Picture 2">
            <a:extLst>
              <a:ext uri="{FF2B5EF4-FFF2-40B4-BE49-F238E27FC236}">
                <a16:creationId xmlns:a16="http://schemas.microsoft.com/office/drawing/2014/main" id="{9B5828EF-486A-46CA-9C1D-3621B5E879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97" r="5772"/>
          <a:stretch/>
        </p:blipFill>
        <p:spPr bwMode="auto">
          <a:xfrm>
            <a:off x="176565" y="1036123"/>
            <a:ext cx="6276474" cy="501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83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a:t>
            </a:r>
            <a:fld id="{17DEF996-DED3-4C2E-A8C5-A742E3083F9A}" type="slidenum">
              <a:rPr lang="en-US" smtClean="0"/>
              <a:pPr/>
              <a:t>18</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a:xfrm>
            <a:off x="324466" y="-33784"/>
            <a:ext cx="10550768" cy="809396"/>
          </a:xfrm>
        </p:spPr>
        <p:txBody>
          <a:bodyPr>
            <a:normAutofit/>
          </a:bodyPr>
          <a:lstStyle/>
          <a:p>
            <a:r>
              <a:rPr lang="en-US">
                <a:latin typeface="Calibri"/>
                <a:cs typeface="Calibri"/>
              </a:rPr>
              <a:t>Most parks share their visitor statistics with partner organizations</a:t>
            </a:r>
            <a:endParaRPr lang="en-US"/>
          </a:p>
        </p:txBody>
      </p:sp>
      <p:sp>
        <p:nvSpPr>
          <p:cNvPr id="2" name="TextBox 1">
            <a:extLst>
              <a:ext uri="{FF2B5EF4-FFF2-40B4-BE49-F238E27FC236}">
                <a16:creationId xmlns:a16="http://schemas.microsoft.com/office/drawing/2014/main" id="{F11DD27A-2663-4884-B08C-B852C3E087BD}"/>
              </a:ext>
            </a:extLst>
          </p:cNvPr>
          <p:cNvSpPr txBox="1"/>
          <p:nvPr/>
        </p:nvSpPr>
        <p:spPr>
          <a:xfrm>
            <a:off x="447724" y="984543"/>
            <a:ext cx="3969356" cy="4308872"/>
          </a:xfrm>
          <a:prstGeom prst="rect">
            <a:avLst/>
          </a:prstGeom>
          <a:noFill/>
        </p:spPr>
        <p:txBody>
          <a:bodyPr wrap="none" rtlCol="0">
            <a:spAutoFit/>
          </a:bodyPr>
          <a:lstStyle/>
          <a:p>
            <a:r>
              <a:rPr lang="en-US" b="1"/>
              <a:t>Partners include</a:t>
            </a:r>
            <a:r>
              <a:rPr lang="en-US"/>
              <a:t>:</a:t>
            </a:r>
          </a:p>
          <a:p>
            <a:endParaRPr lang="en-US" sz="1200"/>
          </a:p>
          <a:p>
            <a:pPr marL="285750" indent="-285750">
              <a:spcBef>
                <a:spcPts val="600"/>
              </a:spcBef>
              <a:buFont typeface="Arial" panose="020B0604020202020204" pitchFamily="34" charset="0"/>
              <a:buChar char="•"/>
            </a:pPr>
            <a:r>
              <a:rPr lang="en-US"/>
              <a:t>Congressmembers</a:t>
            </a:r>
          </a:p>
          <a:p>
            <a:pPr marL="285750" indent="-285750">
              <a:spcBef>
                <a:spcPts val="600"/>
              </a:spcBef>
              <a:buFont typeface="Arial" panose="020B0604020202020204" pitchFamily="34" charset="0"/>
              <a:buChar char="•"/>
            </a:pPr>
            <a:r>
              <a:rPr lang="en-US"/>
              <a:t>Local governments</a:t>
            </a:r>
          </a:p>
          <a:p>
            <a:pPr marL="285750" indent="-285750">
              <a:spcBef>
                <a:spcPts val="600"/>
              </a:spcBef>
              <a:buFont typeface="Arial" panose="020B0604020202020204" pitchFamily="34" charset="0"/>
              <a:buChar char="•"/>
            </a:pPr>
            <a:r>
              <a:rPr lang="en-US"/>
              <a:t>State Tourism Departments</a:t>
            </a:r>
          </a:p>
          <a:p>
            <a:pPr marL="285750" indent="-285750">
              <a:spcBef>
                <a:spcPts val="600"/>
              </a:spcBef>
              <a:buFont typeface="Arial" panose="020B0604020202020204" pitchFamily="34" charset="0"/>
              <a:buChar char="•"/>
            </a:pPr>
            <a:r>
              <a:rPr lang="en-US"/>
              <a:t>Local economic development group</a:t>
            </a:r>
          </a:p>
          <a:p>
            <a:pPr marL="285750" indent="-285750">
              <a:spcBef>
                <a:spcPts val="600"/>
              </a:spcBef>
              <a:buFont typeface="Arial" panose="020B0604020202020204" pitchFamily="34" charset="0"/>
              <a:buChar char="•"/>
            </a:pPr>
            <a:r>
              <a:rPr lang="en-US"/>
              <a:t>Chambers of Commerce</a:t>
            </a:r>
          </a:p>
          <a:p>
            <a:pPr marL="285750" indent="-285750">
              <a:spcBef>
                <a:spcPts val="600"/>
              </a:spcBef>
              <a:buFont typeface="Arial" panose="020B0604020202020204" pitchFamily="34" charset="0"/>
              <a:buChar char="•"/>
            </a:pPr>
            <a:r>
              <a:rPr lang="en-US"/>
              <a:t>Media outlets</a:t>
            </a:r>
          </a:p>
          <a:p>
            <a:pPr marL="285750" indent="-285750">
              <a:spcBef>
                <a:spcPts val="600"/>
              </a:spcBef>
              <a:buFont typeface="Arial" panose="020B0604020202020204" pitchFamily="34" charset="0"/>
              <a:buChar char="•"/>
            </a:pPr>
            <a:r>
              <a:rPr lang="en-US"/>
              <a:t>Cooperating organizations</a:t>
            </a:r>
          </a:p>
          <a:p>
            <a:pPr marL="285750" indent="-285750">
              <a:spcBef>
                <a:spcPts val="600"/>
              </a:spcBef>
              <a:buFont typeface="Arial" panose="020B0604020202020204" pitchFamily="34" charset="0"/>
              <a:buChar char="•"/>
            </a:pPr>
            <a:r>
              <a:rPr lang="en-US"/>
              <a:t>Park donors</a:t>
            </a:r>
          </a:p>
          <a:p>
            <a:pPr marL="285750" indent="-285750">
              <a:buFont typeface="Arial" panose="020B0604020202020204" pitchFamily="34" charset="0"/>
              <a:buChar char="•"/>
            </a:pPr>
            <a:endParaRPr lang="en-US"/>
          </a:p>
          <a:p>
            <a:endParaRPr lang="en-US"/>
          </a:p>
          <a:p>
            <a:endParaRPr lang="en-US"/>
          </a:p>
        </p:txBody>
      </p:sp>
      <p:pic>
        <p:nvPicPr>
          <p:cNvPr id="10246" name="Picture 6">
            <a:extLst>
              <a:ext uri="{FF2B5EF4-FFF2-40B4-BE49-F238E27FC236}">
                <a16:creationId xmlns:a16="http://schemas.microsoft.com/office/drawing/2014/main" id="{395792E9-BD34-431C-9CBF-C869D8D8E0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6" t="3361" r="2556" b="2613"/>
          <a:stretch/>
        </p:blipFill>
        <p:spPr bwMode="auto">
          <a:xfrm>
            <a:off x="5191432" y="1740310"/>
            <a:ext cx="6552844" cy="3908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237DB5-583D-4C44-BF44-2EEB24D078D6}"/>
              </a:ext>
            </a:extLst>
          </p:cNvPr>
          <p:cNvSpPr txBox="1"/>
          <p:nvPr/>
        </p:nvSpPr>
        <p:spPr>
          <a:xfrm>
            <a:off x="567154" y="4497420"/>
            <a:ext cx="4041686" cy="1819088"/>
          </a:xfrm>
          <a:prstGeom prst="rect">
            <a:avLst/>
          </a:prstGeom>
          <a:noFill/>
          <a:ln>
            <a:noFill/>
          </a:ln>
        </p:spPr>
        <p:txBody>
          <a:bodyPr wrap="square" rtlCol="0">
            <a:spAutoFit/>
          </a:bodyPr>
          <a:lstStyle/>
          <a:p>
            <a:pPr>
              <a:lnSpc>
                <a:spcPct val="114000"/>
              </a:lnSpc>
              <a:spcAft>
                <a:spcPts val="600"/>
              </a:spcAft>
            </a:pPr>
            <a:r>
              <a:rPr lang="en-US" sz="1600"/>
              <a:t>“I’m using (VUStats) now trying to get a budget increase for the park. Showing that we do not have enough staff. Our Friends Group is using this data to lobby Congress. We’re using this data a lot.”</a:t>
            </a:r>
          </a:p>
          <a:p>
            <a:pPr>
              <a:spcAft>
                <a:spcPts val="600"/>
              </a:spcAft>
            </a:pPr>
            <a:r>
              <a:rPr lang="en-US" sz="1600" b="1"/>
              <a:t>Superintendent, LIRI/RUCA</a:t>
            </a:r>
          </a:p>
        </p:txBody>
      </p:sp>
      <p:sp>
        <p:nvSpPr>
          <p:cNvPr id="8" name="Rectangle: Rounded Corners 7">
            <a:extLst>
              <a:ext uri="{FF2B5EF4-FFF2-40B4-BE49-F238E27FC236}">
                <a16:creationId xmlns:a16="http://schemas.microsoft.com/office/drawing/2014/main" id="{595CED2F-B4EF-4157-BB24-EA1AACBBCA04}"/>
              </a:ext>
            </a:extLst>
          </p:cNvPr>
          <p:cNvSpPr/>
          <p:nvPr/>
        </p:nvSpPr>
        <p:spPr>
          <a:xfrm>
            <a:off x="447724" y="4497420"/>
            <a:ext cx="3969356" cy="1906611"/>
          </a:xfrm>
          <a:prstGeom prst="roundRect">
            <a:avLst/>
          </a:prstGeom>
          <a:noFill/>
          <a:ln>
            <a:solidFill>
              <a:srgbClr val="325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37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a:t>
            </a:r>
            <a:fld id="{17DEF996-DED3-4C2E-A8C5-A742E3083F9A}" type="slidenum">
              <a:rPr lang="en-US" smtClean="0"/>
              <a:pPr/>
              <a:t>19</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normAutofit/>
          </a:bodyPr>
          <a:lstStyle/>
          <a:p>
            <a:r>
              <a:rPr lang="en-US"/>
              <a:t>Count procedures often do not sufficiently capture visitation</a:t>
            </a:r>
          </a:p>
        </p:txBody>
      </p:sp>
      <p:sp>
        <p:nvSpPr>
          <p:cNvPr id="2" name="TextBox 1">
            <a:extLst>
              <a:ext uri="{FF2B5EF4-FFF2-40B4-BE49-F238E27FC236}">
                <a16:creationId xmlns:a16="http://schemas.microsoft.com/office/drawing/2014/main" id="{9A8248EB-35E7-42A3-AA76-09C81CD4B7DB}"/>
              </a:ext>
            </a:extLst>
          </p:cNvPr>
          <p:cNvSpPr txBox="1"/>
          <p:nvPr/>
        </p:nvSpPr>
        <p:spPr>
          <a:xfrm>
            <a:off x="293446" y="3608285"/>
            <a:ext cx="4697590" cy="1479892"/>
          </a:xfrm>
          <a:prstGeom prst="rect">
            <a:avLst/>
          </a:prstGeom>
          <a:noFill/>
        </p:spPr>
        <p:txBody>
          <a:bodyPr wrap="square" rtlCol="0">
            <a:spAutoFit/>
          </a:bodyPr>
          <a:lstStyle/>
          <a:p>
            <a:pPr>
              <a:lnSpc>
                <a:spcPct val="114000"/>
              </a:lnSpc>
            </a:pPr>
            <a:r>
              <a:rPr lang="en-US" sz="1600"/>
              <a:t>“We’re definitely selling ourselves short on camping and even more so on backcountry camping. There is probably some trails that we are selling ourselves short on… Our systems are antiquated.” </a:t>
            </a:r>
          </a:p>
          <a:p>
            <a:pPr>
              <a:lnSpc>
                <a:spcPct val="114000"/>
              </a:lnSpc>
            </a:pPr>
            <a:r>
              <a:rPr lang="en-US" sz="1600" b="1"/>
              <a:t>Data collector, NERI </a:t>
            </a:r>
          </a:p>
        </p:txBody>
      </p:sp>
      <p:sp>
        <p:nvSpPr>
          <p:cNvPr id="7" name="TextBox 6">
            <a:extLst>
              <a:ext uri="{FF2B5EF4-FFF2-40B4-BE49-F238E27FC236}">
                <a16:creationId xmlns:a16="http://schemas.microsoft.com/office/drawing/2014/main" id="{845C9CF5-A373-4C2F-B4BC-23D3E1CB64EE}"/>
              </a:ext>
            </a:extLst>
          </p:cNvPr>
          <p:cNvSpPr txBox="1"/>
          <p:nvPr/>
        </p:nvSpPr>
        <p:spPr>
          <a:xfrm>
            <a:off x="255833" y="5252009"/>
            <a:ext cx="4772815" cy="918457"/>
          </a:xfrm>
          <a:prstGeom prst="rect">
            <a:avLst/>
          </a:prstGeom>
          <a:noFill/>
        </p:spPr>
        <p:txBody>
          <a:bodyPr wrap="square" rtlCol="0">
            <a:spAutoFit/>
          </a:bodyPr>
          <a:lstStyle/>
          <a:p>
            <a:pPr>
              <a:lnSpc>
                <a:spcPct val="114000"/>
              </a:lnSpc>
            </a:pPr>
            <a:r>
              <a:rPr lang="en-US" sz="1600"/>
              <a:t>“We’re absolutely undercounting. We don’t know if we’re undercounting by 5%, 10%, or 20%”</a:t>
            </a:r>
          </a:p>
          <a:p>
            <a:pPr>
              <a:lnSpc>
                <a:spcPct val="114000"/>
              </a:lnSpc>
            </a:pPr>
            <a:r>
              <a:rPr lang="en-US" sz="1600" b="1"/>
              <a:t>Superintendent, LACL</a:t>
            </a:r>
            <a:endParaRPr lang="en-US" sz="1600"/>
          </a:p>
        </p:txBody>
      </p:sp>
      <p:sp>
        <p:nvSpPr>
          <p:cNvPr id="8" name="TextBox 7">
            <a:extLst>
              <a:ext uri="{FF2B5EF4-FFF2-40B4-BE49-F238E27FC236}">
                <a16:creationId xmlns:a16="http://schemas.microsoft.com/office/drawing/2014/main" id="{1AE7AAC1-3060-4300-92A8-431D6DE10598}"/>
              </a:ext>
            </a:extLst>
          </p:cNvPr>
          <p:cNvSpPr txBox="1"/>
          <p:nvPr/>
        </p:nvSpPr>
        <p:spPr>
          <a:xfrm>
            <a:off x="293446" y="1146762"/>
            <a:ext cx="4697591" cy="2322046"/>
          </a:xfrm>
          <a:prstGeom prst="rect">
            <a:avLst/>
          </a:prstGeom>
          <a:noFill/>
        </p:spPr>
        <p:txBody>
          <a:bodyPr wrap="square" rtlCol="0">
            <a:spAutoFit/>
          </a:bodyPr>
          <a:lstStyle/>
          <a:p>
            <a:pPr>
              <a:lnSpc>
                <a:spcPct val="114000"/>
              </a:lnSpc>
            </a:pPr>
            <a:r>
              <a:rPr lang="en-US" sz="1600"/>
              <a:t>“Almost every cultural park has fallen by one third to one half visitation compared to the 1970’s and 1980’s. We have the same demographic still visiting these historic sites, they’re not mom and dad with the kids, it’s now grandma and grandpa, who might have the kids, but for the most part not. I have a funny feeling the multiplier is probably down.”</a:t>
            </a:r>
          </a:p>
          <a:p>
            <a:pPr>
              <a:lnSpc>
                <a:spcPct val="114000"/>
              </a:lnSpc>
            </a:pPr>
            <a:r>
              <a:rPr lang="en-US" sz="1600" b="1"/>
              <a:t>Data collector, FOLA</a:t>
            </a:r>
            <a:endParaRPr lang="en-US" sz="1600"/>
          </a:p>
        </p:txBody>
      </p:sp>
      <p:pic>
        <p:nvPicPr>
          <p:cNvPr id="7170" name="Picture 2">
            <a:extLst>
              <a:ext uri="{FF2B5EF4-FFF2-40B4-BE49-F238E27FC236}">
                <a16:creationId xmlns:a16="http://schemas.microsoft.com/office/drawing/2014/main" id="{8D3EA340-8018-4932-9628-ADE2EE8ED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038" y="1447996"/>
            <a:ext cx="7200962" cy="432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79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CB67E752-155D-4519-3E834F7EB19B1A57HiResProxy.jpg">
            <a:extLst>
              <a:ext uri="{FF2B5EF4-FFF2-40B4-BE49-F238E27FC236}">
                <a16:creationId xmlns:a16="http://schemas.microsoft.com/office/drawing/2014/main" id="{B58BB485-B413-49E3-9E5C-749F6CAF539E}"/>
              </a:ext>
            </a:extLst>
          </p:cNvPr>
          <p:cNvPicPr>
            <a:picLocks noChangeAspect="1"/>
          </p:cNvPicPr>
          <p:nvPr/>
        </p:nvPicPr>
        <p:blipFill rotWithShape="1">
          <a:blip r:embed="rId3">
            <a:alphaModFix amt="85000"/>
          </a:blip>
          <a:srcRect t="7699" b="7699"/>
          <a:stretch/>
        </p:blipFill>
        <p:spPr>
          <a:xfrm>
            <a:off x="11723" y="858617"/>
            <a:ext cx="12192000" cy="6013450"/>
          </a:xfrm>
          <a:prstGeom prst="rect">
            <a:avLst/>
          </a:prstGeom>
        </p:spPr>
      </p:pic>
      <p:sp>
        <p:nvSpPr>
          <p:cNvPr id="3" name="Title 2">
            <a:extLst>
              <a:ext uri="{FF2B5EF4-FFF2-40B4-BE49-F238E27FC236}">
                <a16:creationId xmlns:a16="http://schemas.microsoft.com/office/drawing/2014/main" id="{B7159BC6-0E40-4E3B-9C28-81A3E4B8D524}"/>
              </a:ext>
            </a:extLst>
          </p:cNvPr>
          <p:cNvSpPr>
            <a:spLocks noGrp="1"/>
          </p:cNvSpPr>
          <p:nvPr>
            <p:ph type="title"/>
          </p:nvPr>
        </p:nvSpPr>
        <p:spPr/>
        <p:txBody>
          <a:bodyPr/>
          <a:lstStyle/>
          <a:p>
            <a:r>
              <a:rPr lang="en-US"/>
              <a:t>Agenda</a:t>
            </a:r>
          </a:p>
        </p:txBody>
      </p:sp>
      <p:sp>
        <p:nvSpPr>
          <p:cNvPr id="4" name="Slide Number Placeholder 3">
            <a:extLst>
              <a:ext uri="{FF2B5EF4-FFF2-40B4-BE49-F238E27FC236}">
                <a16:creationId xmlns:a16="http://schemas.microsoft.com/office/drawing/2014/main" id="{9D607D77-3735-4ED2-BA4D-827DB1F1E79C}"/>
              </a:ext>
            </a:extLst>
          </p:cNvPr>
          <p:cNvSpPr>
            <a:spLocks noGrp="1"/>
          </p:cNvSpPr>
          <p:nvPr>
            <p:ph type="sldNum" sz="quarter" idx="4"/>
          </p:nvPr>
        </p:nvSpPr>
        <p:spPr/>
        <p:txBody>
          <a:bodyPr/>
          <a:lstStyle/>
          <a:p>
            <a:fld id="{17DEF996-DED3-4C2E-A8C5-A742E3083F9A}" type="slidenum">
              <a:rPr lang="en-US" smtClean="0"/>
              <a:pPr/>
              <a:t>2</a:t>
            </a:fld>
            <a:endParaRPr lang="en-US"/>
          </a:p>
        </p:txBody>
      </p:sp>
      <p:sp>
        <p:nvSpPr>
          <p:cNvPr id="7" name="TextBox 6">
            <a:extLst>
              <a:ext uri="{FF2B5EF4-FFF2-40B4-BE49-F238E27FC236}">
                <a16:creationId xmlns:a16="http://schemas.microsoft.com/office/drawing/2014/main" id="{8FC55F64-14C0-4DD4-A4E7-AA902D792DEA}"/>
              </a:ext>
            </a:extLst>
          </p:cNvPr>
          <p:cNvSpPr txBox="1"/>
          <p:nvPr/>
        </p:nvSpPr>
        <p:spPr>
          <a:xfrm>
            <a:off x="741639" y="1496784"/>
            <a:ext cx="10732168" cy="4708981"/>
          </a:xfrm>
          <a:prstGeom prst="rect">
            <a:avLst/>
          </a:prstGeom>
          <a:noFill/>
        </p:spPr>
        <p:txBody>
          <a:bodyPr wrap="square" lIns="91440" tIns="45720" rIns="91440" bIns="45720" rtlCol="0" anchor="t">
            <a:spAutoFit/>
          </a:bodyPr>
          <a:lstStyle/>
          <a:p>
            <a:r>
              <a:rPr lang="en-US" sz="2400" b="1">
                <a:latin typeface="Candara" panose="020E0502030303020204" pitchFamily="34" charset="0"/>
                <a:cs typeface="Calibri" panose="020F0502020204030204" pitchFamily="34" charset="0"/>
              </a:rPr>
              <a:t>Framing the problem</a:t>
            </a:r>
          </a:p>
          <a:p>
            <a:pPr marL="285750" indent="-285750">
              <a:buFont typeface="Arial" panose="020B0604020202020204" pitchFamily="34" charset="0"/>
              <a:buChar char="•"/>
            </a:pPr>
            <a:endParaRPr lang="en-US" sz="2400" b="1">
              <a:latin typeface="Candara" panose="020E0502030303020204" pitchFamily="34" charset="0"/>
              <a:cs typeface="Calibri" panose="020F0502020204030204" pitchFamily="34" charset="0"/>
            </a:endParaRPr>
          </a:p>
          <a:p>
            <a:r>
              <a:rPr lang="en-US" sz="2400" b="1">
                <a:latin typeface="Candara" panose="020E0502030303020204" pitchFamily="34" charset="0"/>
                <a:cs typeface="Calibri" panose="020F0502020204030204" pitchFamily="34" charset="0"/>
              </a:rPr>
              <a:t>Methodology</a:t>
            </a:r>
            <a:endParaRPr lang="en-US">
              <a:latin typeface="Candara" panose="020E0502030303020204" pitchFamily="34" charset="0"/>
              <a:cs typeface="Calibri" panose="020F0502020204030204" pitchFamily="34" charset="0"/>
            </a:endParaRPr>
          </a:p>
          <a:p>
            <a:endParaRPr lang="en-US" sz="2400" b="1">
              <a:latin typeface="Candara" panose="020E0502030303020204" pitchFamily="34" charset="0"/>
              <a:cs typeface="Calibri" panose="020F0502020204030204" pitchFamily="34" charset="0"/>
            </a:endParaRPr>
          </a:p>
          <a:p>
            <a:r>
              <a:rPr lang="en-US" sz="2400" b="1">
                <a:latin typeface="Candara" panose="020E0502030303020204" pitchFamily="34" charset="0"/>
                <a:cs typeface="Calibri" panose="020F0502020204030204" pitchFamily="34" charset="0"/>
              </a:rPr>
              <a:t>Findings</a:t>
            </a:r>
          </a:p>
          <a:p>
            <a:endParaRPr lang="en-US" sz="2400" b="1">
              <a:latin typeface="Candara" panose="020E0502030303020204" pitchFamily="34" charset="0"/>
              <a:cs typeface="Calibri" panose="020F0502020204030204" pitchFamily="34" charset="0"/>
            </a:endParaRPr>
          </a:p>
          <a:p>
            <a:r>
              <a:rPr lang="en-US" sz="2400" b="1">
                <a:latin typeface="Candara" panose="020E0502030303020204" pitchFamily="34" charset="0"/>
                <a:cs typeface="Calibri" panose="020F0502020204030204" pitchFamily="34" charset="0"/>
              </a:rPr>
              <a:t>Recommendations</a:t>
            </a:r>
          </a:p>
          <a:p>
            <a:endParaRPr lang="en-US" sz="2400" b="1">
              <a:latin typeface="Candara" panose="020E0502030303020204" pitchFamily="34" charset="0"/>
              <a:cs typeface="Calibri" panose="020F0502020204030204" pitchFamily="34" charset="0"/>
            </a:endParaRPr>
          </a:p>
          <a:p>
            <a:r>
              <a:rPr lang="en-US" sz="2400" b="1">
                <a:latin typeface="Candara" panose="020E0502030303020204" pitchFamily="34" charset="0"/>
                <a:cs typeface="Calibri" panose="020F0502020204030204" pitchFamily="34" charset="0"/>
              </a:rPr>
              <a:t>Next steps</a:t>
            </a:r>
          </a:p>
          <a:p>
            <a:pPr marL="742950" lvl="1" indent="-285750">
              <a:buFont typeface="Arial" panose="020B0604020202020204" pitchFamily="34" charset="0"/>
              <a:buChar char="•"/>
            </a:pPr>
            <a:endParaRPr lang="en-US" sz="2400" b="1">
              <a:latin typeface="Candara" panose="020E0502030303020204" pitchFamily="34" charset="0"/>
              <a:cs typeface="Calibri" panose="020F0502020204030204" pitchFamily="34" charset="0"/>
            </a:endParaRPr>
          </a:p>
          <a:p>
            <a:r>
              <a:rPr lang="en-US" sz="2400" b="1">
                <a:latin typeface="Candara" panose="020E0502030303020204" pitchFamily="34" charset="0"/>
                <a:cs typeface="Calibri" panose="020F0502020204030204" pitchFamily="34" charset="0"/>
              </a:rPr>
              <a:t>Discussion</a:t>
            </a:r>
          </a:p>
          <a:p>
            <a:pPr marL="285750" indent="-285750">
              <a:buFont typeface="Arial" panose="020B0604020202020204" pitchFamily="34" charset="0"/>
              <a:buChar char="•"/>
            </a:pP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6751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 26">
            <a:extLst>
              <a:ext uri="{FF2B5EF4-FFF2-40B4-BE49-F238E27FC236}">
                <a16:creationId xmlns:a16="http://schemas.microsoft.com/office/drawing/2014/main" id="{BAC6044B-F42A-41B4-8682-D8732541BE0F}"/>
              </a:ext>
            </a:extLst>
          </p:cNvPr>
          <p:cNvGraphicFramePr/>
          <p:nvPr>
            <p:extLst>
              <p:ext uri="{D42A27DB-BD31-4B8C-83A1-F6EECF244321}">
                <p14:modId xmlns:p14="http://schemas.microsoft.com/office/powerpoint/2010/main" val="2886618206"/>
              </p:ext>
            </p:extLst>
          </p:nvPr>
        </p:nvGraphicFramePr>
        <p:xfrm>
          <a:off x="1976120" y="1154113"/>
          <a:ext cx="8793480" cy="5088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Rounded Corners 12">
            <a:extLst>
              <a:ext uri="{FF2B5EF4-FFF2-40B4-BE49-F238E27FC236}">
                <a16:creationId xmlns:a16="http://schemas.microsoft.com/office/drawing/2014/main" id="{0BD4BB09-D2F8-4EB5-B08C-9371BE839341}"/>
              </a:ext>
            </a:extLst>
          </p:cNvPr>
          <p:cNvSpPr/>
          <p:nvPr/>
        </p:nvSpPr>
        <p:spPr>
          <a:xfrm>
            <a:off x="494728" y="3081671"/>
            <a:ext cx="3295609" cy="1161315"/>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320F557-693F-4B78-A839-46CE1552B0DE}"/>
              </a:ext>
            </a:extLst>
          </p:cNvPr>
          <p:cNvSpPr/>
          <p:nvPr/>
        </p:nvSpPr>
        <p:spPr>
          <a:xfrm>
            <a:off x="2292076" y="5319544"/>
            <a:ext cx="2944910" cy="902064"/>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D741507-D5D1-485A-9383-8D2A3C6BE8DD}"/>
              </a:ext>
            </a:extLst>
          </p:cNvPr>
          <p:cNvSpPr/>
          <p:nvPr/>
        </p:nvSpPr>
        <p:spPr>
          <a:xfrm>
            <a:off x="8957184" y="3130192"/>
            <a:ext cx="3134027" cy="1151808"/>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80440516-E647-40B2-ADCC-97DEA911E05B}"/>
              </a:ext>
            </a:extLst>
          </p:cNvPr>
          <p:cNvSpPr/>
          <p:nvPr/>
        </p:nvSpPr>
        <p:spPr>
          <a:xfrm>
            <a:off x="7029081" y="966787"/>
            <a:ext cx="3352800" cy="809396"/>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a:t>
            </a:r>
            <a:fld id="{17DEF996-DED3-4C2E-A8C5-A742E3083F9A}" type="slidenum">
              <a:rPr lang="en-US" smtClean="0"/>
              <a:pPr/>
              <a:t>20</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Capacity of the </a:t>
            </a:r>
            <a:r>
              <a:rPr lang="en-US" err="1">
                <a:latin typeface="Calibri"/>
                <a:cs typeface="Calibri"/>
              </a:rPr>
              <a:t>VUStats</a:t>
            </a:r>
            <a:r>
              <a:rPr lang="en-US">
                <a:latin typeface="Calibri"/>
                <a:cs typeface="Calibri"/>
              </a:rPr>
              <a:t> team</a:t>
            </a:r>
            <a:endParaRPr lang="en-US"/>
          </a:p>
        </p:txBody>
      </p:sp>
      <p:sp>
        <p:nvSpPr>
          <p:cNvPr id="28" name="TextBox 27">
            <a:extLst>
              <a:ext uri="{FF2B5EF4-FFF2-40B4-BE49-F238E27FC236}">
                <a16:creationId xmlns:a16="http://schemas.microsoft.com/office/drawing/2014/main" id="{B0BFD352-2F7F-4CFD-903E-686DB3722102}"/>
              </a:ext>
            </a:extLst>
          </p:cNvPr>
          <p:cNvSpPr txBox="1"/>
          <p:nvPr/>
        </p:nvSpPr>
        <p:spPr>
          <a:xfrm>
            <a:off x="7064081" y="1051357"/>
            <a:ext cx="3352800" cy="646331"/>
          </a:xfrm>
          <a:prstGeom prst="rect">
            <a:avLst/>
          </a:prstGeom>
          <a:noFill/>
        </p:spPr>
        <p:txBody>
          <a:bodyPr wrap="square" lIns="91440" tIns="45720" rIns="91440" bIns="45720" rtlCol="0" anchor="t">
            <a:spAutoFit/>
          </a:bodyPr>
          <a:lstStyle/>
          <a:p>
            <a:r>
              <a:rPr lang="en-US"/>
              <a:t>~50% of VUStats time goes to park customer service requests. </a:t>
            </a:r>
          </a:p>
        </p:txBody>
      </p:sp>
      <p:sp>
        <p:nvSpPr>
          <p:cNvPr id="29" name="TextBox 28">
            <a:extLst>
              <a:ext uri="{FF2B5EF4-FFF2-40B4-BE49-F238E27FC236}">
                <a16:creationId xmlns:a16="http://schemas.microsoft.com/office/drawing/2014/main" id="{43202FBB-0FE7-48EB-A8B3-157CC1302595}"/>
              </a:ext>
            </a:extLst>
          </p:cNvPr>
          <p:cNvSpPr txBox="1"/>
          <p:nvPr/>
        </p:nvSpPr>
        <p:spPr>
          <a:xfrm>
            <a:off x="9001760" y="3081672"/>
            <a:ext cx="3190240" cy="1200329"/>
          </a:xfrm>
          <a:prstGeom prst="rect">
            <a:avLst/>
          </a:prstGeom>
          <a:noFill/>
        </p:spPr>
        <p:txBody>
          <a:bodyPr wrap="square" rtlCol="0">
            <a:spAutoFit/>
          </a:bodyPr>
          <a:lstStyle/>
          <a:p>
            <a:r>
              <a:rPr lang="en-US"/>
              <a:t>The VUStats team carried over more than 200 projects last year, like updates to count procedures and park audits. </a:t>
            </a:r>
          </a:p>
        </p:txBody>
      </p:sp>
      <p:sp>
        <p:nvSpPr>
          <p:cNvPr id="30" name="TextBox 29">
            <a:extLst>
              <a:ext uri="{FF2B5EF4-FFF2-40B4-BE49-F238E27FC236}">
                <a16:creationId xmlns:a16="http://schemas.microsoft.com/office/drawing/2014/main" id="{3C9A409F-388C-4E01-9616-EF83E809103D}"/>
              </a:ext>
            </a:extLst>
          </p:cNvPr>
          <p:cNvSpPr txBox="1"/>
          <p:nvPr/>
        </p:nvSpPr>
        <p:spPr>
          <a:xfrm>
            <a:off x="610265" y="3087696"/>
            <a:ext cx="3474719" cy="1200329"/>
          </a:xfrm>
          <a:prstGeom prst="rect">
            <a:avLst/>
          </a:prstGeom>
          <a:noFill/>
        </p:spPr>
        <p:txBody>
          <a:bodyPr wrap="square" rtlCol="0">
            <a:spAutoFit/>
          </a:bodyPr>
          <a:lstStyle/>
          <a:p>
            <a:r>
              <a:rPr lang="en-US"/>
              <a:t>The Socioeconomic Monitoring Program will take additional VUStats capacity for the foreseeable future. </a:t>
            </a:r>
          </a:p>
        </p:txBody>
      </p:sp>
      <p:sp>
        <p:nvSpPr>
          <p:cNvPr id="31" name="TextBox 30">
            <a:extLst>
              <a:ext uri="{FF2B5EF4-FFF2-40B4-BE49-F238E27FC236}">
                <a16:creationId xmlns:a16="http://schemas.microsoft.com/office/drawing/2014/main" id="{DC7FE956-639B-4D4C-8393-C989DD6CB99E}"/>
              </a:ext>
            </a:extLst>
          </p:cNvPr>
          <p:cNvSpPr txBox="1"/>
          <p:nvPr/>
        </p:nvSpPr>
        <p:spPr>
          <a:xfrm>
            <a:off x="2351066" y="5319544"/>
            <a:ext cx="2944909" cy="923330"/>
          </a:xfrm>
          <a:prstGeom prst="rect">
            <a:avLst/>
          </a:prstGeom>
          <a:noFill/>
        </p:spPr>
        <p:txBody>
          <a:bodyPr wrap="square" rtlCol="0">
            <a:spAutoFit/>
          </a:bodyPr>
          <a:lstStyle/>
          <a:p>
            <a:r>
              <a:rPr lang="en-US"/>
              <a:t>The flow of all park requests goes directly into the VUStats team’s inboxes. </a:t>
            </a:r>
          </a:p>
        </p:txBody>
      </p:sp>
    </p:spTree>
    <p:extLst>
      <p:ext uri="{BB962C8B-B14F-4D97-AF65-F5344CB8AC3E}">
        <p14:creationId xmlns:p14="http://schemas.microsoft.com/office/powerpoint/2010/main" val="147206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a:xfrm>
            <a:off x="8701548" y="6582281"/>
            <a:ext cx="3490452" cy="255203"/>
          </a:xfrm>
        </p:spPr>
        <p:txBody>
          <a:bodyPr/>
          <a:lstStyle/>
          <a:p>
            <a:r>
              <a:rPr lang="en-US"/>
              <a:t>Findings : Data Collection and Operations	</a:t>
            </a:r>
            <a:fld id="{17DEF996-DED3-4C2E-A8C5-A742E3083F9A}" type="slidenum">
              <a:rPr lang="en-US" smtClean="0"/>
              <a:pPr/>
              <a:t>21</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Customers feel supported by the VUStats team</a:t>
            </a:r>
            <a:endParaRPr lang="en-US"/>
          </a:p>
        </p:txBody>
      </p:sp>
      <p:sp>
        <p:nvSpPr>
          <p:cNvPr id="2" name="TextBox 1">
            <a:extLst>
              <a:ext uri="{FF2B5EF4-FFF2-40B4-BE49-F238E27FC236}">
                <a16:creationId xmlns:a16="http://schemas.microsoft.com/office/drawing/2014/main" id="{E30FF6BD-A9E8-4A59-9F66-CA25C3575876}"/>
              </a:ext>
            </a:extLst>
          </p:cNvPr>
          <p:cNvSpPr txBox="1"/>
          <p:nvPr/>
        </p:nvSpPr>
        <p:spPr>
          <a:xfrm>
            <a:off x="1293055" y="3319274"/>
            <a:ext cx="3755182" cy="2334357"/>
          </a:xfrm>
          <a:prstGeom prst="rect">
            <a:avLst/>
          </a:prstGeom>
          <a:noFill/>
        </p:spPr>
        <p:txBody>
          <a:bodyPr wrap="square" rtlCol="0">
            <a:spAutoFit/>
          </a:bodyPr>
          <a:lstStyle/>
          <a:p>
            <a:pPr>
              <a:lnSpc>
                <a:spcPct val="114000"/>
              </a:lnSpc>
            </a:pPr>
            <a:r>
              <a:rPr lang="en-US" sz="1600">
                <a:latin typeface="Verdana" panose="020B0604030504040204" pitchFamily="34" charset="0"/>
                <a:ea typeface="Verdana" panose="020B0604030504040204" pitchFamily="34" charset="0"/>
              </a:rPr>
              <a:t>“Pam is always so accommodating and available. 100% of the time we have had things clarified and fixed to the degree that they can be (without a VU study).”</a:t>
            </a:r>
          </a:p>
          <a:p>
            <a:pPr>
              <a:lnSpc>
                <a:spcPct val="114000"/>
              </a:lnSpc>
            </a:pPr>
            <a:endParaRPr lang="en-US" sz="1600">
              <a:latin typeface="Verdana" panose="020B0604030504040204" pitchFamily="34" charset="0"/>
              <a:ea typeface="Verdana" panose="020B0604030504040204" pitchFamily="34" charset="0"/>
            </a:endParaRPr>
          </a:p>
          <a:p>
            <a:pPr>
              <a:lnSpc>
                <a:spcPct val="114000"/>
              </a:lnSpc>
            </a:pPr>
            <a:r>
              <a:rPr lang="en-US" sz="1600" b="1">
                <a:latin typeface="Verdana" panose="020B0604030504040204" pitchFamily="34" charset="0"/>
                <a:ea typeface="Verdana" panose="020B0604030504040204" pitchFamily="34" charset="0"/>
              </a:rPr>
              <a:t>Superintendent, CALO</a:t>
            </a:r>
          </a:p>
          <a:p>
            <a:endParaRPr lang="en-US"/>
          </a:p>
        </p:txBody>
      </p:sp>
      <p:sp>
        <p:nvSpPr>
          <p:cNvPr id="5" name="TextBox 4">
            <a:extLst>
              <a:ext uri="{FF2B5EF4-FFF2-40B4-BE49-F238E27FC236}">
                <a16:creationId xmlns:a16="http://schemas.microsoft.com/office/drawing/2014/main" id="{882707D6-EA99-463F-85C3-982866BAEB36}"/>
              </a:ext>
            </a:extLst>
          </p:cNvPr>
          <p:cNvSpPr txBox="1"/>
          <p:nvPr/>
        </p:nvSpPr>
        <p:spPr>
          <a:xfrm>
            <a:off x="5701317" y="1434643"/>
            <a:ext cx="4191000" cy="1772921"/>
          </a:xfrm>
          <a:prstGeom prst="rect">
            <a:avLst/>
          </a:prstGeom>
          <a:noFill/>
        </p:spPr>
        <p:txBody>
          <a:bodyPr wrap="square" rtlCol="0">
            <a:spAutoFit/>
          </a:bodyPr>
          <a:lstStyle/>
          <a:p>
            <a:pPr>
              <a:lnSpc>
                <a:spcPct val="114000"/>
              </a:lnSpc>
            </a:pPr>
            <a:r>
              <a:rPr lang="en-US" sz="1600">
                <a:latin typeface="Verdana" panose="020B0604030504040204" pitchFamily="34" charset="0"/>
                <a:ea typeface="Verdana" panose="020B0604030504040204" pitchFamily="34" charset="0"/>
              </a:rPr>
              <a:t>“(VUStats team) is great, I wish more people could talk to them and listen to them.”</a:t>
            </a:r>
          </a:p>
          <a:p>
            <a:pPr>
              <a:lnSpc>
                <a:spcPct val="114000"/>
              </a:lnSpc>
            </a:pPr>
            <a:endParaRPr lang="en-US" sz="1600">
              <a:latin typeface="Verdana" panose="020B0604030504040204" pitchFamily="34" charset="0"/>
              <a:ea typeface="Verdana" panose="020B0604030504040204" pitchFamily="34" charset="0"/>
            </a:endParaRPr>
          </a:p>
          <a:p>
            <a:pPr>
              <a:lnSpc>
                <a:spcPct val="114000"/>
              </a:lnSpc>
            </a:pPr>
            <a:r>
              <a:rPr lang="en-US" sz="1600" b="1">
                <a:latin typeface="Verdana" panose="020B0604030504040204" pitchFamily="34" charset="0"/>
                <a:ea typeface="Verdana" panose="020B0604030504040204" pitchFamily="34" charset="0"/>
              </a:rPr>
              <a:t>Regional interpretation planner</a:t>
            </a:r>
          </a:p>
          <a:p>
            <a:endParaRPr lang="en-US"/>
          </a:p>
        </p:txBody>
      </p:sp>
      <p:sp>
        <p:nvSpPr>
          <p:cNvPr id="7" name="TextBox 6">
            <a:extLst>
              <a:ext uri="{FF2B5EF4-FFF2-40B4-BE49-F238E27FC236}">
                <a16:creationId xmlns:a16="http://schemas.microsoft.com/office/drawing/2014/main" id="{4FA09DCF-A8FF-4325-AAB7-358AA4C765C4}"/>
              </a:ext>
            </a:extLst>
          </p:cNvPr>
          <p:cNvSpPr txBox="1"/>
          <p:nvPr/>
        </p:nvSpPr>
        <p:spPr>
          <a:xfrm>
            <a:off x="6105886" y="3659687"/>
            <a:ext cx="4748815" cy="2615075"/>
          </a:xfrm>
          <a:prstGeom prst="rect">
            <a:avLst/>
          </a:prstGeom>
          <a:noFill/>
        </p:spPr>
        <p:txBody>
          <a:bodyPr wrap="square" rtlCol="0">
            <a:spAutoFit/>
          </a:bodyPr>
          <a:lstStyle/>
          <a:p>
            <a:pPr>
              <a:lnSpc>
                <a:spcPct val="114000"/>
              </a:lnSpc>
            </a:pPr>
            <a:r>
              <a:rPr lang="en-US" sz="1600">
                <a:latin typeface="Verdana" panose="020B0604030504040204" pitchFamily="34" charset="0"/>
                <a:ea typeface="Verdana" panose="020B0604030504040204" pitchFamily="34" charset="0"/>
              </a:rPr>
              <a:t>“I find that (the VUStats team) is very responsive in getting back to us, setting expectations around ‘we can help you, but we need XYZ’. I’m a superuser, I am coming at this with over a decade of engaging that office.”</a:t>
            </a:r>
          </a:p>
          <a:p>
            <a:pPr>
              <a:lnSpc>
                <a:spcPct val="114000"/>
              </a:lnSpc>
            </a:pPr>
            <a:endParaRPr lang="en-US" sz="1600">
              <a:latin typeface="Verdana" panose="020B0604030504040204" pitchFamily="34" charset="0"/>
              <a:ea typeface="Verdana" panose="020B0604030504040204" pitchFamily="34" charset="0"/>
            </a:endParaRPr>
          </a:p>
          <a:p>
            <a:pPr>
              <a:lnSpc>
                <a:spcPct val="114000"/>
              </a:lnSpc>
            </a:pPr>
            <a:r>
              <a:rPr lang="en-US" sz="1600" b="1">
                <a:latin typeface="Verdana" panose="020B0604030504040204" pitchFamily="34" charset="0"/>
                <a:ea typeface="Verdana" panose="020B0604030504040204" pitchFamily="34" charset="0"/>
              </a:rPr>
              <a:t>Superintendent, GUMO</a:t>
            </a:r>
          </a:p>
          <a:p>
            <a:endParaRPr lang="en-US"/>
          </a:p>
        </p:txBody>
      </p:sp>
      <p:sp>
        <p:nvSpPr>
          <p:cNvPr id="8" name="Rectangle: Rounded Corners 7">
            <a:extLst>
              <a:ext uri="{FF2B5EF4-FFF2-40B4-BE49-F238E27FC236}">
                <a16:creationId xmlns:a16="http://schemas.microsoft.com/office/drawing/2014/main" id="{F6C6443F-E45D-42DB-BCCA-64242B530441}"/>
              </a:ext>
            </a:extLst>
          </p:cNvPr>
          <p:cNvSpPr/>
          <p:nvPr/>
        </p:nvSpPr>
        <p:spPr>
          <a:xfrm>
            <a:off x="5813474" y="3558640"/>
            <a:ext cx="5166360" cy="2476400"/>
          </a:xfrm>
          <a:prstGeom prst="roundRect">
            <a:avLst/>
          </a:prstGeom>
          <a:noFill/>
          <a:ln>
            <a:solidFill>
              <a:srgbClr val="3F6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281D182-91C0-4A82-9F91-104BDFF30397}"/>
              </a:ext>
            </a:extLst>
          </p:cNvPr>
          <p:cNvSpPr/>
          <p:nvPr/>
        </p:nvSpPr>
        <p:spPr>
          <a:xfrm>
            <a:off x="5442155" y="1230360"/>
            <a:ext cx="4616245" cy="1927832"/>
          </a:xfrm>
          <a:prstGeom prst="roundRect">
            <a:avLst/>
          </a:prstGeom>
          <a:noFill/>
          <a:ln>
            <a:solidFill>
              <a:srgbClr val="3F6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8F95FAE-F512-47E3-B7D6-7D20A8E8366E}"/>
              </a:ext>
            </a:extLst>
          </p:cNvPr>
          <p:cNvSpPr/>
          <p:nvPr/>
        </p:nvSpPr>
        <p:spPr>
          <a:xfrm>
            <a:off x="1017639" y="3158192"/>
            <a:ext cx="4128897" cy="2371549"/>
          </a:xfrm>
          <a:prstGeom prst="roundRect">
            <a:avLst/>
          </a:prstGeom>
          <a:noFill/>
          <a:ln>
            <a:solidFill>
              <a:srgbClr val="3F62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227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a:t>
            </a:r>
            <a:fld id="{17DEF996-DED3-4C2E-A8C5-A742E3083F9A}" type="slidenum">
              <a:rPr lang="en-US" smtClean="0"/>
              <a:pPr/>
              <a:t>22</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Common challenges related to visitor use data collections</a:t>
            </a:r>
            <a:endParaRPr lang="en-US"/>
          </a:p>
        </p:txBody>
      </p:sp>
      <p:pic>
        <p:nvPicPr>
          <p:cNvPr id="3074" name="Picture 2">
            <a:extLst>
              <a:ext uri="{FF2B5EF4-FFF2-40B4-BE49-F238E27FC236}">
                <a16:creationId xmlns:a16="http://schemas.microsoft.com/office/drawing/2014/main" id="{65FC4C23-A404-4C16-A058-FE0C4A6F6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231" y="1095139"/>
            <a:ext cx="7779537" cy="4667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993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CCDC-3E56-4D8D-BAD3-F85B9D64AFFD}"/>
              </a:ext>
            </a:extLst>
          </p:cNvPr>
          <p:cNvSpPr>
            <a:spLocks noGrp="1"/>
          </p:cNvSpPr>
          <p:nvPr>
            <p:ph type="title"/>
          </p:nvPr>
        </p:nvSpPr>
        <p:spPr/>
        <p:txBody>
          <a:bodyPr/>
          <a:lstStyle/>
          <a:p>
            <a:r>
              <a:rPr lang="en-US">
                <a:latin typeface="Calibri"/>
                <a:cs typeface="Calibri"/>
              </a:rPr>
              <a:t>Framework</a:t>
            </a:r>
            <a:endParaRPr lang="en-US"/>
          </a:p>
        </p:txBody>
      </p:sp>
      <p:sp>
        <p:nvSpPr>
          <p:cNvPr id="4" name="Slide Number Placeholder 3">
            <a:extLst>
              <a:ext uri="{FF2B5EF4-FFF2-40B4-BE49-F238E27FC236}">
                <a16:creationId xmlns:a16="http://schemas.microsoft.com/office/drawing/2014/main" id="{EE936BDA-939E-4F33-8105-38D4F643B7EA}"/>
              </a:ext>
            </a:extLst>
          </p:cNvPr>
          <p:cNvSpPr>
            <a:spLocks noGrp="1"/>
          </p:cNvSpPr>
          <p:nvPr>
            <p:ph type="sldNum" sz="quarter" idx="10"/>
          </p:nvPr>
        </p:nvSpPr>
        <p:spPr/>
        <p:txBody>
          <a:bodyPr/>
          <a:lstStyle/>
          <a:p>
            <a:r>
              <a:rPr lang="en-US"/>
              <a:t>Findings 	</a:t>
            </a:r>
            <a:fld id="{17DEF996-DED3-4C2E-A8C5-A742E3083F9A}" type="slidenum">
              <a:rPr lang="en-US" smtClean="0"/>
              <a:pPr/>
              <a:t>23</a:t>
            </a:fld>
            <a:endParaRPr lang="en-US"/>
          </a:p>
        </p:txBody>
      </p:sp>
      <p:graphicFrame>
        <p:nvGraphicFramePr>
          <p:cNvPr id="12" name="Diagram 11">
            <a:extLst>
              <a:ext uri="{FF2B5EF4-FFF2-40B4-BE49-F238E27FC236}">
                <a16:creationId xmlns:a16="http://schemas.microsoft.com/office/drawing/2014/main" id="{8506675B-F2DD-46D1-AD99-19F0162DFC9D}"/>
              </a:ext>
            </a:extLst>
          </p:cNvPr>
          <p:cNvGraphicFramePr/>
          <p:nvPr>
            <p:extLst>
              <p:ext uri="{D42A27DB-BD31-4B8C-83A1-F6EECF244321}">
                <p14:modId xmlns:p14="http://schemas.microsoft.com/office/powerpoint/2010/main" val="3189419161"/>
              </p:ext>
            </p:extLst>
          </p:nvPr>
        </p:nvGraphicFramePr>
        <p:xfrm>
          <a:off x="1346249" y="2180276"/>
          <a:ext cx="9499502" cy="2497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562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24</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3285699" y="2613392"/>
            <a:ext cx="562060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a:latin typeface="Candara" panose="020E0502030303020204" pitchFamily="34" charset="0"/>
              </a:rPr>
              <a:t>Data collection and operations</a:t>
            </a:r>
          </a:p>
        </p:txBody>
      </p:sp>
    </p:spTree>
    <p:extLst>
      <p:ext uri="{BB962C8B-B14F-4D97-AF65-F5344CB8AC3E}">
        <p14:creationId xmlns:p14="http://schemas.microsoft.com/office/powerpoint/2010/main" val="4194315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a:xfrm>
            <a:off x="8168640" y="6523286"/>
            <a:ext cx="4023360" cy="378958"/>
          </a:xfrm>
        </p:spPr>
        <p:txBody>
          <a:bodyPr/>
          <a:lstStyle/>
          <a:p>
            <a:r>
              <a:rPr lang="en-US"/>
              <a:t>Findings : Data Collection and Operations	</a:t>
            </a:r>
            <a:fld id="{17DEF996-DED3-4C2E-A8C5-A742E3083F9A}" type="slidenum">
              <a:rPr lang="en-US" smtClean="0"/>
              <a:pPr/>
              <a:t>25</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Time spent on visitor use data collection and entry</a:t>
            </a:r>
            <a:endParaRPr lang="en-US"/>
          </a:p>
        </p:txBody>
      </p:sp>
      <p:sp>
        <p:nvSpPr>
          <p:cNvPr id="9" name="TextBox 8">
            <a:extLst>
              <a:ext uri="{FF2B5EF4-FFF2-40B4-BE49-F238E27FC236}">
                <a16:creationId xmlns:a16="http://schemas.microsoft.com/office/drawing/2014/main" id="{969A86A8-940A-4B36-9139-B80DC2D627F3}"/>
              </a:ext>
            </a:extLst>
          </p:cNvPr>
          <p:cNvSpPr txBox="1"/>
          <p:nvPr/>
        </p:nvSpPr>
        <p:spPr>
          <a:xfrm>
            <a:off x="8061960" y="1616649"/>
            <a:ext cx="402336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Data entry and collection feels like a </a:t>
            </a:r>
            <a:r>
              <a:rPr lang="en-US" sz="2000" b="1"/>
              <a:t>significant burden</a:t>
            </a:r>
            <a:r>
              <a:rPr lang="en-US" sz="2000"/>
              <a:t>, given the other staff responsibilities.</a:t>
            </a:r>
          </a:p>
          <a:p>
            <a:endParaRPr lang="en-US" sz="2000"/>
          </a:p>
          <a:p>
            <a:endParaRPr lang="en-US" sz="2000"/>
          </a:p>
          <a:p>
            <a:r>
              <a:rPr lang="en-US" sz="2000"/>
              <a:t>Parks are spending different amounts of time collecting and entering data. This is due to:</a:t>
            </a:r>
          </a:p>
          <a:p>
            <a:pPr marL="742950" lvl="1" indent="-285750">
              <a:buFont typeface="Arial"/>
              <a:buChar char="•"/>
            </a:pPr>
            <a:r>
              <a:rPr lang="en-US" sz="2000"/>
              <a:t>Park type,</a:t>
            </a:r>
          </a:p>
          <a:p>
            <a:pPr marL="742950" lvl="1" indent="-285750">
              <a:buFont typeface="Arial"/>
              <a:buChar char="•"/>
            </a:pPr>
            <a:r>
              <a:rPr lang="en-US" sz="2000"/>
              <a:t>Park size, and</a:t>
            </a:r>
          </a:p>
          <a:p>
            <a:pPr marL="742950" lvl="1" indent="-285750">
              <a:buFont typeface="Arial"/>
              <a:buChar char="•"/>
            </a:pPr>
            <a:r>
              <a:rPr lang="en-US" sz="2000"/>
              <a:t>Complexity of count procedures.</a:t>
            </a:r>
          </a:p>
        </p:txBody>
      </p:sp>
      <p:pic>
        <p:nvPicPr>
          <p:cNvPr id="8194" name="Picture 2">
            <a:extLst>
              <a:ext uri="{FF2B5EF4-FFF2-40B4-BE49-F238E27FC236}">
                <a16:creationId xmlns:a16="http://schemas.microsoft.com/office/drawing/2014/main" id="{C6C6457D-64F8-4BD5-85BB-4308CD969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76" y="1455699"/>
            <a:ext cx="8014764" cy="4274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76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a:xfrm>
            <a:off x="8967019" y="6582281"/>
            <a:ext cx="3224981" cy="275719"/>
          </a:xfrm>
        </p:spPr>
        <p:txBody>
          <a:bodyPr/>
          <a:lstStyle/>
          <a:p>
            <a:r>
              <a:rPr lang="en-US"/>
              <a:t>Findings : Data Collection and Operations	</a:t>
            </a:r>
            <a:fld id="{17DEF996-DED3-4C2E-A8C5-A742E3083F9A}" type="slidenum">
              <a:rPr lang="en-US" smtClean="0"/>
              <a:pPr/>
              <a:t>26</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normAutofit/>
          </a:bodyPr>
          <a:lstStyle/>
          <a:p>
            <a:r>
              <a:rPr lang="en-US">
                <a:latin typeface="Calibri"/>
                <a:cs typeface="Calibri"/>
              </a:rPr>
              <a:t>There is a lack of formalized training for data collectors</a:t>
            </a:r>
            <a:endParaRPr lang="en-US"/>
          </a:p>
        </p:txBody>
      </p:sp>
      <p:sp>
        <p:nvSpPr>
          <p:cNvPr id="2" name="TextBox 1">
            <a:extLst>
              <a:ext uri="{FF2B5EF4-FFF2-40B4-BE49-F238E27FC236}">
                <a16:creationId xmlns:a16="http://schemas.microsoft.com/office/drawing/2014/main" id="{0732C9B6-0705-4668-BCCF-ED18868725FE}"/>
              </a:ext>
            </a:extLst>
          </p:cNvPr>
          <p:cNvSpPr txBox="1"/>
          <p:nvPr/>
        </p:nvSpPr>
        <p:spPr>
          <a:xfrm>
            <a:off x="559946" y="1823164"/>
            <a:ext cx="3818866" cy="1653273"/>
          </a:xfrm>
          <a:prstGeom prst="rect">
            <a:avLst/>
          </a:prstGeom>
          <a:noFill/>
        </p:spPr>
        <p:txBody>
          <a:bodyPr wrap="square" rtlCol="0">
            <a:spAutoFit/>
          </a:bodyPr>
          <a:lstStyle/>
          <a:p>
            <a:pPr>
              <a:lnSpc>
                <a:spcPct val="114000"/>
              </a:lnSpc>
            </a:pPr>
            <a:r>
              <a:rPr lang="en-US"/>
              <a:t>“I just inherited the data input. The person who had done it before me took 5 minutes to go over what he had been doing.”</a:t>
            </a:r>
          </a:p>
          <a:p>
            <a:pPr>
              <a:lnSpc>
                <a:spcPct val="114000"/>
              </a:lnSpc>
            </a:pPr>
            <a:r>
              <a:rPr lang="en-US" b="1"/>
              <a:t>Data collector, JEFF</a:t>
            </a:r>
            <a:endParaRPr lang="en-US"/>
          </a:p>
        </p:txBody>
      </p:sp>
      <p:sp>
        <p:nvSpPr>
          <p:cNvPr id="10" name="TextBox 9">
            <a:extLst>
              <a:ext uri="{FF2B5EF4-FFF2-40B4-BE49-F238E27FC236}">
                <a16:creationId xmlns:a16="http://schemas.microsoft.com/office/drawing/2014/main" id="{32A0FA86-5391-4628-8A57-2B1BD839C623}"/>
              </a:ext>
            </a:extLst>
          </p:cNvPr>
          <p:cNvSpPr txBox="1"/>
          <p:nvPr/>
        </p:nvSpPr>
        <p:spPr>
          <a:xfrm>
            <a:off x="457201" y="3752876"/>
            <a:ext cx="3818866" cy="1969065"/>
          </a:xfrm>
          <a:prstGeom prst="rect">
            <a:avLst/>
          </a:prstGeom>
          <a:noFill/>
        </p:spPr>
        <p:txBody>
          <a:bodyPr wrap="square" rtlCol="0">
            <a:spAutoFit/>
          </a:bodyPr>
          <a:lstStyle/>
          <a:p>
            <a:pPr>
              <a:lnSpc>
                <a:spcPct val="114000"/>
              </a:lnSpc>
            </a:pPr>
            <a:r>
              <a:rPr lang="en-US"/>
              <a:t>“It’s all been kind of on-the-job training. I had a good working knowledge of statistics from my previous roles … this has helped me understand the broader picture.”</a:t>
            </a:r>
          </a:p>
          <a:p>
            <a:pPr>
              <a:lnSpc>
                <a:spcPct val="114000"/>
              </a:lnSpc>
            </a:pPr>
            <a:r>
              <a:rPr lang="en-US" b="1"/>
              <a:t>Data collector, NERI</a:t>
            </a:r>
          </a:p>
        </p:txBody>
      </p:sp>
      <p:pic>
        <p:nvPicPr>
          <p:cNvPr id="6146" name="Picture 2">
            <a:extLst>
              <a:ext uri="{FF2B5EF4-FFF2-40B4-BE49-F238E27FC236}">
                <a16:creationId xmlns:a16="http://schemas.microsoft.com/office/drawing/2014/main" id="{C4D7F806-2C4D-4305-8FF3-2494FD286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206" y="1557158"/>
            <a:ext cx="7334848" cy="440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481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a:xfrm>
            <a:off x="8967019" y="6582281"/>
            <a:ext cx="3224981" cy="275719"/>
          </a:xfrm>
        </p:spPr>
        <p:txBody>
          <a:bodyPr/>
          <a:lstStyle/>
          <a:p>
            <a:r>
              <a:rPr lang="en-US"/>
              <a:t>Findings : Data Collection and Operations	</a:t>
            </a:r>
            <a:fld id="{17DEF996-DED3-4C2E-A8C5-A742E3083F9A}" type="slidenum">
              <a:rPr lang="en-US" smtClean="0"/>
              <a:pPr/>
              <a:t>27</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normAutofit/>
          </a:bodyPr>
          <a:lstStyle/>
          <a:p>
            <a:r>
              <a:rPr lang="en-US">
                <a:latin typeface="Calibri"/>
                <a:cs typeface="Calibri"/>
              </a:rPr>
              <a:t>Most parks do not have formal VUStats SOPs</a:t>
            </a:r>
            <a:endParaRPr lang="en-US"/>
          </a:p>
        </p:txBody>
      </p:sp>
      <p:sp>
        <p:nvSpPr>
          <p:cNvPr id="7" name="TextBox 6">
            <a:extLst>
              <a:ext uri="{FF2B5EF4-FFF2-40B4-BE49-F238E27FC236}">
                <a16:creationId xmlns:a16="http://schemas.microsoft.com/office/drawing/2014/main" id="{0F9587B3-CD09-4E10-9E61-BCB8BADAB0A6}"/>
              </a:ext>
            </a:extLst>
          </p:cNvPr>
          <p:cNvSpPr txBox="1"/>
          <p:nvPr/>
        </p:nvSpPr>
        <p:spPr>
          <a:xfrm>
            <a:off x="448947" y="3021037"/>
            <a:ext cx="3672840" cy="2585323"/>
          </a:xfrm>
          <a:prstGeom prst="rect">
            <a:avLst/>
          </a:prstGeom>
          <a:noFill/>
        </p:spPr>
        <p:txBody>
          <a:bodyPr wrap="square" rtlCol="0">
            <a:spAutoFit/>
          </a:bodyPr>
          <a:lstStyle/>
          <a:p>
            <a:r>
              <a:rPr lang="en-US"/>
              <a:t>“It pretty much just lives in my head, at one point we did have (an SOP), but it has not been updated for some time … People move in and out of the parks too fast to pass that information on orally. So, I think (we need) a hard copy document.”</a:t>
            </a:r>
          </a:p>
          <a:p>
            <a:r>
              <a:rPr lang="en-US" b="1"/>
              <a:t>Data collector, FOLA</a:t>
            </a:r>
          </a:p>
        </p:txBody>
      </p:sp>
      <p:sp>
        <p:nvSpPr>
          <p:cNvPr id="8" name="TextBox 7">
            <a:extLst>
              <a:ext uri="{FF2B5EF4-FFF2-40B4-BE49-F238E27FC236}">
                <a16:creationId xmlns:a16="http://schemas.microsoft.com/office/drawing/2014/main" id="{33AEE51D-0FAB-4C01-A680-750BBA9C73AD}"/>
              </a:ext>
            </a:extLst>
          </p:cNvPr>
          <p:cNvSpPr txBox="1"/>
          <p:nvPr/>
        </p:nvSpPr>
        <p:spPr>
          <a:xfrm>
            <a:off x="457201" y="1603783"/>
            <a:ext cx="3818866" cy="1754326"/>
          </a:xfrm>
          <a:prstGeom prst="rect">
            <a:avLst/>
          </a:prstGeom>
          <a:noFill/>
        </p:spPr>
        <p:txBody>
          <a:bodyPr wrap="square" rtlCol="0">
            <a:spAutoFit/>
          </a:bodyPr>
          <a:lstStyle/>
          <a:p>
            <a:r>
              <a:rPr lang="en-US" b="1"/>
              <a:t>63% </a:t>
            </a:r>
            <a:r>
              <a:rPr lang="en-US"/>
              <a:t>of parks do not have formal SOPs and </a:t>
            </a:r>
            <a:r>
              <a:rPr lang="en-US" b="1"/>
              <a:t>half</a:t>
            </a:r>
            <a:r>
              <a:rPr lang="en-US"/>
              <a:t> of those that report having some form of SOP have only informal documents. </a:t>
            </a:r>
          </a:p>
          <a:p>
            <a:endParaRPr lang="en-US"/>
          </a:p>
          <a:p>
            <a:endParaRPr lang="en-US" b="1"/>
          </a:p>
        </p:txBody>
      </p:sp>
      <p:pic>
        <p:nvPicPr>
          <p:cNvPr id="1028" name="Picture 4">
            <a:extLst>
              <a:ext uri="{FF2B5EF4-FFF2-40B4-BE49-F238E27FC236}">
                <a16:creationId xmlns:a16="http://schemas.microsoft.com/office/drawing/2014/main" id="{D1D1E28E-B5EF-4184-9A41-0CE109CBC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523" y="1420284"/>
            <a:ext cx="7398873" cy="443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79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fld id="{17DEF996-DED3-4C2E-A8C5-A742E3083F9A}" type="slidenum">
              <a:rPr lang="en-US" smtClean="0"/>
              <a:pPr/>
              <a:t>28</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Available online resources are underutilized </a:t>
            </a:r>
            <a:endParaRPr lang="en-US"/>
          </a:p>
        </p:txBody>
      </p:sp>
      <p:sp>
        <p:nvSpPr>
          <p:cNvPr id="2" name="TextBox 1">
            <a:extLst>
              <a:ext uri="{FF2B5EF4-FFF2-40B4-BE49-F238E27FC236}">
                <a16:creationId xmlns:a16="http://schemas.microsoft.com/office/drawing/2014/main" id="{D0827259-8BB4-45D1-A725-A643E0EC07B5}"/>
              </a:ext>
            </a:extLst>
          </p:cNvPr>
          <p:cNvSpPr txBox="1"/>
          <p:nvPr/>
        </p:nvSpPr>
        <p:spPr>
          <a:xfrm>
            <a:off x="457200" y="1407697"/>
            <a:ext cx="3611879" cy="1337482"/>
          </a:xfrm>
          <a:prstGeom prst="rect">
            <a:avLst/>
          </a:prstGeom>
          <a:noFill/>
        </p:spPr>
        <p:txBody>
          <a:bodyPr wrap="square" rtlCol="0">
            <a:spAutoFit/>
          </a:bodyPr>
          <a:lstStyle/>
          <a:p>
            <a:pPr>
              <a:lnSpc>
                <a:spcPct val="114000"/>
              </a:lnSpc>
            </a:pPr>
            <a:r>
              <a:rPr lang="en-US"/>
              <a:t>“Didn’t even know there was (a SharePoint site), that is really good information.”</a:t>
            </a:r>
          </a:p>
          <a:p>
            <a:pPr>
              <a:lnSpc>
                <a:spcPct val="114000"/>
              </a:lnSpc>
            </a:pPr>
            <a:r>
              <a:rPr lang="en-US" b="1"/>
              <a:t>Data collector, MORA</a:t>
            </a:r>
            <a:endParaRPr lang="en-US"/>
          </a:p>
        </p:txBody>
      </p:sp>
      <p:sp>
        <p:nvSpPr>
          <p:cNvPr id="8" name="TextBox 7">
            <a:extLst>
              <a:ext uri="{FF2B5EF4-FFF2-40B4-BE49-F238E27FC236}">
                <a16:creationId xmlns:a16="http://schemas.microsoft.com/office/drawing/2014/main" id="{452497B9-0F4B-4517-9111-CA83F6F81F16}"/>
              </a:ext>
            </a:extLst>
          </p:cNvPr>
          <p:cNvSpPr txBox="1"/>
          <p:nvPr/>
        </p:nvSpPr>
        <p:spPr>
          <a:xfrm>
            <a:off x="457200" y="2902909"/>
            <a:ext cx="3718561" cy="3232231"/>
          </a:xfrm>
          <a:prstGeom prst="rect">
            <a:avLst/>
          </a:prstGeom>
          <a:noFill/>
        </p:spPr>
        <p:txBody>
          <a:bodyPr wrap="square" rtlCol="0">
            <a:spAutoFit/>
          </a:bodyPr>
          <a:lstStyle/>
          <a:p>
            <a:pPr>
              <a:lnSpc>
                <a:spcPct val="114000"/>
              </a:lnSpc>
            </a:pPr>
            <a:r>
              <a:rPr lang="en-US"/>
              <a:t>“We have so many of those things (SharePoint sites). I think I had 414 that were bookmarked. I’ll pick up the phone and call before I (visit the SharePoint). They may direct me there, that’s great. I’m gleeful to do that. But a 30-second phone call will take the place of trying to find something on a SharePoint site.”</a:t>
            </a:r>
          </a:p>
          <a:p>
            <a:pPr>
              <a:lnSpc>
                <a:spcPct val="114000"/>
              </a:lnSpc>
            </a:pPr>
            <a:r>
              <a:rPr lang="en-US" b="1"/>
              <a:t>Superintendent, CALO</a:t>
            </a:r>
          </a:p>
        </p:txBody>
      </p:sp>
      <p:pic>
        <p:nvPicPr>
          <p:cNvPr id="4098" name="Picture 2">
            <a:extLst>
              <a:ext uri="{FF2B5EF4-FFF2-40B4-BE49-F238E27FC236}">
                <a16:creationId xmlns:a16="http://schemas.microsoft.com/office/drawing/2014/main" id="{9892E11B-E9BF-4457-9DB9-EC4C93E94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t="2595" r="1472" b="3338"/>
          <a:stretch/>
        </p:blipFill>
        <p:spPr bwMode="auto">
          <a:xfrm>
            <a:off x="4351267" y="1740310"/>
            <a:ext cx="7329948" cy="426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1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29</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4223982" y="2995683"/>
            <a:ext cx="562060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000"/>
              <a:t>Data quality</a:t>
            </a:r>
          </a:p>
        </p:txBody>
      </p:sp>
    </p:spTree>
    <p:extLst>
      <p:ext uri="{BB962C8B-B14F-4D97-AF65-F5344CB8AC3E}">
        <p14:creationId xmlns:p14="http://schemas.microsoft.com/office/powerpoint/2010/main" val="377424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3</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3285699" y="2613392"/>
            <a:ext cx="562060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a:latin typeface="Candara" panose="020E0502030303020204" pitchFamily="34" charset="0"/>
              </a:rPr>
              <a:t>Framing the problem</a:t>
            </a:r>
          </a:p>
        </p:txBody>
      </p:sp>
    </p:spTree>
    <p:extLst>
      <p:ext uri="{BB962C8B-B14F-4D97-AF65-F5344CB8AC3E}">
        <p14:creationId xmlns:p14="http://schemas.microsoft.com/office/powerpoint/2010/main" val="413895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a:xfrm>
            <a:off x="9052560" y="6582281"/>
            <a:ext cx="3139440" cy="275719"/>
          </a:xfrm>
        </p:spPr>
        <p:txBody>
          <a:bodyPr/>
          <a:lstStyle/>
          <a:p>
            <a:r>
              <a:rPr lang="en-US"/>
              <a:t>Findings : Data  Quality 	</a:t>
            </a:r>
            <a:fld id="{17DEF996-DED3-4C2E-A8C5-A742E3083F9A}" type="slidenum">
              <a:rPr lang="en-US" smtClean="0"/>
              <a:pPr/>
              <a:t>30</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Frequency of count procedures updates</a:t>
            </a:r>
            <a:endParaRPr lang="en-US"/>
          </a:p>
        </p:txBody>
      </p:sp>
      <p:sp>
        <p:nvSpPr>
          <p:cNvPr id="7" name="TextBox 6">
            <a:extLst>
              <a:ext uri="{FF2B5EF4-FFF2-40B4-BE49-F238E27FC236}">
                <a16:creationId xmlns:a16="http://schemas.microsoft.com/office/drawing/2014/main" id="{01D61D5C-BD21-4C06-9CC2-3DE5DA8BF300}"/>
              </a:ext>
            </a:extLst>
          </p:cNvPr>
          <p:cNvSpPr txBox="1"/>
          <p:nvPr/>
        </p:nvSpPr>
        <p:spPr>
          <a:xfrm>
            <a:off x="7952960" y="1337310"/>
            <a:ext cx="3458429" cy="1909497"/>
          </a:xfrm>
          <a:prstGeom prst="rect">
            <a:avLst/>
          </a:prstGeom>
          <a:noFill/>
        </p:spPr>
        <p:txBody>
          <a:bodyPr wrap="square" rtlCol="0">
            <a:spAutoFit/>
          </a:bodyPr>
          <a:lstStyle/>
          <a:p>
            <a:pPr>
              <a:lnSpc>
                <a:spcPct val="114000"/>
              </a:lnSpc>
            </a:pPr>
            <a:r>
              <a:rPr lang="en-US"/>
              <a:t>“The park service needs to figure out some kind of schedule so that the stats are actually valid.”</a:t>
            </a:r>
          </a:p>
          <a:p>
            <a:pPr>
              <a:lnSpc>
                <a:spcPct val="114000"/>
              </a:lnSpc>
            </a:pPr>
            <a:r>
              <a:rPr lang="en-US" b="1"/>
              <a:t> Data collector, FOLA</a:t>
            </a:r>
          </a:p>
          <a:p>
            <a:endParaRPr lang="en-US"/>
          </a:p>
          <a:p>
            <a:endParaRPr lang="en-US"/>
          </a:p>
        </p:txBody>
      </p:sp>
      <p:pic>
        <p:nvPicPr>
          <p:cNvPr id="2052" name="Picture 4">
            <a:extLst>
              <a:ext uri="{FF2B5EF4-FFF2-40B4-BE49-F238E27FC236}">
                <a16:creationId xmlns:a16="http://schemas.microsoft.com/office/drawing/2014/main" id="{31922A80-5EDF-45FC-96CC-B07CF88B2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88" b="272"/>
          <a:stretch/>
        </p:blipFill>
        <p:spPr bwMode="auto">
          <a:xfrm>
            <a:off x="725903" y="1337310"/>
            <a:ext cx="6801528" cy="41720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9D891E-FE4E-42EB-9316-EDE60E3BA5F9}"/>
              </a:ext>
            </a:extLst>
          </p:cNvPr>
          <p:cNvSpPr txBox="1"/>
          <p:nvPr/>
        </p:nvSpPr>
        <p:spPr>
          <a:xfrm>
            <a:off x="7524448" y="2862338"/>
            <a:ext cx="3886941" cy="3232231"/>
          </a:xfrm>
          <a:prstGeom prst="rect">
            <a:avLst/>
          </a:prstGeom>
          <a:noFill/>
        </p:spPr>
        <p:txBody>
          <a:bodyPr wrap="square">
            <a:spAutoFit/>
          </a:bodyPr>
          <a:lstStyle/>
          <a:p>
            <a:pPr marR="0" lvl="1" fontAlgn="base">
              <a:lnSpc>
                <a:spcPct val="114000"/>
              </a:lnSpc>
              <a:spcBef>
                <a:spcPts val="0"/>
              </a:spcBef>
              <a:spcAft>
                <a:spcPts val="0"/>
              </a:spcAft>
              <a:tabLst>
                <a:tab pos="914400" algn="l"/>
              </a:tabLst>
            </a:pPr>
            <a:r>
              <a:rPr lang="en-US" sz="1800">
                <a:effectLst/>
                <a:latin typeface="+mj-lt"/>
                <a:ea typeface="Times New Roman" panose="02020603050405020304" pitchFamily="18" charset="0"/>
                <a:cs typeface="Calibri" panose="020F0502020204030204" pitchFamily="34" charset="0"/>
              </a:rPr>
              <a:t>“I think I have count procedures, but they’re really old. I have thoughts on where counters are placed and how we can improve their placement. The concern is that if we change it now it just ‘whacks out’ 40 years of historical data that was collected differently.”</a:t>
            </a:r>
          </a:p>
          <a:p>
            <a:pPr marR="0" lvl="1" fontAlgn="base">
              <a:lnSpc>
                <a:spcPct val="114000"/>
              </a:lnSpc>
              <a:spcBef>
                <a:spcPts val="0"/>
              </a:spcBef>
              <a:spcAft>
                <a:spcPts val="0"/>
              </a:spcAft>
              <a:tabLst>
                <a:tab pos="914400" algn="l"/>
              </a:tabLst>
            </a:pPr>
            <a:r>
              <a:rPr lang="en-US" b="1">
                <a:latin typeface="Calibri" panose="020F0502020204030204" pitchFamily="34" charset="0"/>
                <a:ea typeface="Calibri" panose="020F0502020204030204" pitchFamily="34" charset="0"/>
                <a:cs typeface="Calibri" panose="020F0502020204030204" pitchFamily="34" charset="0"/>
              </a:rPr>
              <a:t>Data collector, WRBR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478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DDF7-7A7F-4E57-8AF6-925E5885E9BD}"/>
              </a:ext>
            </a:extLst>
          </p:cNvPr>
          <p:cNvSpPr>
            <a:spLocks noGrp="1"/>
          </p:cNvSpPr>
          <p:nvPr>
            <p:ph type="title"/>
          </p:nvPr>
        </p:nvSpPr>
        <p:spPr/>
        <p:txBody>
          <a:bodyPr/>
          <a:lstStyle/>
          <a:p>
            <a:r>
              <a:rPr lang="en-US"/>
              <a:t>Main barriers to count procedure updates</a:t>
            </a:r>
          </a:p>
        </p:txBody>
      </p:sp>
      <p:sp>
        <p:nvSpPr>
          <p:cNvPr id="3" name="Content Placeholder 2">
            <a:extLst>
              <a:ext uri="{FF2B5EF4-FFF2-40B4-BE49-F238E27FC236}">
                <a16:creationId xmlns:a16="http://schemas.microsoft.com/office/drawing/2014/main" id="{C28C5391-D41D-4CAC-AC2C-711B0DFC094C}"/>
              </a:ext>
            </a:extLst>
          </p:cNvPr>
          <p:cNvSpPr>
            <a:spLocks noGrp="1"/>
          </p:cNvSpPr>
          <p:nvPr>
            <p:ph sz="half" idx="1"/>
          </p:nvPr>
        </p:nvSpPr>
        <p:spPr>
          <a:ln>
            <a:noFill/>
          </a:ln>
        </p:spPr>
        <p:txBody>
          <a:bodyPr vert="horz" lIns="91440" tIns="45720" rIns="91440" bIns="45720" rtlCol="0" anchor="t">
            <a:noAutofit/>
          </a:body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ndara" panose="020E0502030303020204"/>
                <a:ea typeface="+mn-ea"/>
                <a:cs typeface="+mn-cs"/>
              </a:rPr>
              <a:t>The VUStats team reported having over 200 projects on their backlog. This number grows every year. </a:t>
            </a:r>
          </a:p>
          <a:p>
            <a:pPr marR="0" lvl="0" algn="l" defTabSz="914400" rtl="0" eaLnBrk="1" fontAlgn="auto" latinLnBrk="0" hangingPunct="1">
              <a:lnSpc>
                <a:spcPct val="114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mn-cs"/>
            </a:endParaRPr>
          </a:p>
          <a:p>
            <a:pPr marL="285750" indent="-285750">
              <a:lnSpc>
                <a:spcPct val="114000"/>
              </a:lnSpc>
              <a:spcBef>
                <a:spcPts val="0"/>
              </a:spcBef>
              <a:buFont typeface="Arial" panose="020B0604020202020204" pitchFamily="34" charset="0"/>
              <a:buChar char="•"/>
              <a:defRPr/>
            </a:pPr>
            <a:r>
              <a:rPr lang="en-US" sz="1800" b="0">
                <a:latin typeface="Candara" panose="020E0502030303020204"/>
                <a:cs typeface="+mn-cs"/>
              </a:rPr>
              <a:t>“Ideally, these would be updated every 5-10 years, I’d say about every 7, this would be sensible based on my experience. At one time, I figured we’d need about 6 people to do this. This may grow as we add parks” (Pam Ziesler)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a:solidFill>
                <a:prstClr val="black"/>
              </a:solidFill>
              <a:latin typeface="Candara" panose="020E0502030303020204"/>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mn-cs"/>
            </a:endParaRPr>
          </a:p>
        </p:txBody>
      </p:sp>
      <p:sp>
        <p:nvSpPr>
          <p:cNvPr id="4" name="Slide Number Placeholder 3">
            <a:extLst>
              <a:ext uri="{FF2B5EF4-FFF2-40B4-BE49-F238E27FC236}">
                <a16:creationId xmlns:a16="http://schemas.microsoft.com/office/drawing/2014/main" id="{1A253DD4-37C1-4261-82AA-69A69D842AF1}"/>
              </a:ext>
            </a:extLst>
          </p:cNvPr>
          <p:cNvSpPr>
            <a:spLocks noGrp="1"/>
          </p:cNvSpPr>
          <p:nvPr>
            <p:ph type="sldNum" sz="quarter" idx="10"/>
          </p:nvPr>
        </p:nvSpPr>
        <p:spPr/>
        <p:txBody>
          <a:bodyPr/>
          <a:lstStyle/>
          <a:p>
            <a:fld id="{17DEF996-DED3-4C2E-A8C5-A742E3083F9A}" type="slidenum">
              <a:rPr lang="en-US" smtClean="0"/>
              <a:pPr/>
              <a:t>31</a:t>
            </a:fld>
            <a:endParaRPr lang="en-US"/>
          </a:p>
        </p:txBody>
      </p:sp>
      <p:sp>
        <p:nvSpPr>
          <p:cNvPr id="5" name="Content Placeholder 4">
            <a:extLst>
              <a:ext uri="{FF2B5EF4-FFF2-40B4-BE49-F238E27FC236}">
                <a16:creationId xmlns:a16="http://schemas.microsoft.com/office/drawing/2014/main" id="{64D0267F-42C1-4657-ACF1-75D31D32F0EC}"/>
              </a:ext>
            </a:extLst>
          </p:cNvPr>
          <p:cNvSpPr>
            <a:spLocks noGrp="1"/>
          </p:cNvSpPr>
          <p:nvPr>
            <p:ph sz="half" idx="11"/>
          </p:nvPr>
        </p:nvSpPr>
        <p:spPr>
          <a:ln>
            <a:noFill/>
          </a:ln>
        </p:spPr>
        <p:txBody>
          <a:bodyPr/>
          <a:lstStyle/>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rPr>
              <a:t>Many parks expressed a desire to update count procedures but were unsure of how to get the process initiated or how to identify funding. </a:t>
            </a:r>
          </a:p>
          <a:p>
            <a:pPr marR="0" lvl="0" algn="l" defTabSz="914400" rtl="0" eaLnBrk="1" fontAlgn="auto" latinLnBrk="0" hangingPunct="1">
              <a:lnSpc>
                <a:spcPct val="114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rPr>
              <a:t>“Explaining to parks how they can get new visitor use studies funded, beyond just that there are visitor use studies. </a:t>
            </a:r>
            <a:r>
              <a:rPr lang="en-US" sz="1800" b="0">
                <a:solidFill>
                  <a:prstClr val="black"/>
                </a:solidFill>
                <a:latin typeface="Candara" panose="020E0502030303020204"/>
                <a:cs typeface="Calibri" panose="020F0502020204030204" pitchFamily="34" charset="0"/>
              </a:rPr>
              <a:t>Like a</a:t>
            </a:r>
            <a:r>
              <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rPr>
              <a:t> prime PMIS project, having that type of portfolio of current and relevant guidance would really, really help.”</a:t>
            </a:r>
            <a:r>
              <a:rPr lang="en-US" sz="1800" b="0">
                <a:solidFill>
                  <a:prstClr val="black"/>
                </a:solidFill>
                <a:latin typeface="Candara" panose="020E0502030303020204"/>
                <a:cs typeface="Calibri" panose="020F0502020204030204" pitchFamily="34" charset="0"/>
              </a:rPr>
              <a:t> </a:t>
            </a:r>
            <a:r>
              <a:rPr lang="en-US" sz="1800">
                <a:solidFill>
                  <a:prstClr val="black"/>
                </a:solidFill>
                <a:latin typeface="Candara" panose="020E0502030303020204"/>
                <a:cs typeface="Calibri" panose="020F0502020204030204" pitchFamily="34" charset="0"/>
              </a:rPr>
              <a:t>Superintendent, LEWI</a:t>
            </a: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endParaRPr>
          </a:p>
          <a:p>
            <a:pPr marL="285750" marR="0" lvl="0" indent="-2857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ndara" panose="020E0502030303020204"/>
              <a:ea typeface="+mn-ea"/>
              <a:cs typeface="Calibri" panose="020F0502020204030204" pitchFamily="34" charset="0"/>
            </a:endParaRPr>
          </a:p>
          <a:p>
            <a:endParaRPr lang="en-US"/>
          </a:p>
        </p:txBody>
      </p:sp>
      <p:sp>
        <p:nvSpPr>
          <p:cNvPr id="6" name="Text Placeholder 5">
            <a:extLst>
              <a:ext uri="{FF2B5EF4-FFF2-40B4-BE49-F238E27FC236}">
                <a16:creationId xmlns:a16="http://schemas.microsoft.com/office/drawing/2014/main" id="{5A70DB4B-B46F-413A-80CA-B3EFFFA29769}"/>
              </a:ext>
            </a:extLst>
          </p:cNvPr>
          <p:cNvSpPr>
            <a:spLocks noGrp="1"/>
          </p:cNvSpPr>
          <p:nvPr>
            <p:ph type="body" sz="quarter" idx="12"/>
          </p:nvPr>
        </p:nvSpPr>
        <p:spPr>
          <a:ln>
            <a:noFill/>
          </a:ln>
        </p:spPr>
        <p:txBody>
          <a:bodyPr/>
          <a:lstStyle/>
          <a:p>
            <a:r>
              <a:rPr lang="en-US"/>
              <a:t>VUStats team capacity</a:t>
            </a:r>
          </a:p>
        </p:txBody>
      </p:sp>
      <p:sp>
        <p:nvSpPr>
          <p:cNvPr id="7" name="Text Placeholder 6">
            <a:extLst>
              <a:ext uri="{FF2B5EF4-FFF2-40B4-BE49-F238E27FC236}">
                <a16:creationId xmlns:a16="http://schemas.microsoft.com/office/drawing/2014/main" id="{88DCCA9F-9695-4370-B3C1-3AB3214D996A}"/>
              </a:ext>
            </a:extLst>
          </p:cNvPr>
          <p:cNvSpPr>
            <a:spLocks noGrp="1"/>
          </p:cNvSpPr>
          <p:nvPr>
            <p:ph type="body" sz="quarter" idx="13"/>
          </p:nvPr>
        </p:nvSpPr>
        <p:spPr>
          <a:ln>
            <a:noFill/>
          </a:ln>
        </p:spPr>
        <p:txBody>
          <a:bodyPr/>
          <a:lstStyle/>
          <a:p>
            <a:r>
              <a:rPr lang="en-US"/>
              <a:t>Parks not knowing how to initiate updates</a:t>
            </a:r>
          </a:p>
        </p:txBody>
      </p:sp>
      <p:pic>
        <p:nvPicPr>
          <p:cNvPr id="9" name="Picture 8">
            <a:extLst>
              <a:ext uri="{FF2B5EF4-FFF2-40B4-BE49-F238E27FC236}">
                <a16:creationId xmlns:a16="http://schemas.microsoft.com/office/drawing/2014/main" id="{5FCFEF35-DC79-48D3-90FE-021A925A32B9}"/>
              </a:ext>
            </a:extLst>
          </p:cNvPr>
          <p:cNvPicPr>
            <a:picLocks noChangeAspect="1"/>
          </p:cNvPicPr>
          <p:nvPr/>
        </p:nvPicPr>
        <p:blipFill>
          <a:blip r:embed="rId2"/>
          <a:stretch>
            <a:fillRect/>
          </a:stretch>
        </p:blipFill>
        <p:spPr>
          <a:xfrm>
            <a:off x="716281" y="4690115"/>
            <a:ext cx="4724400" cy="1514475"/>
          </a:xfrm>
          <a:prstGeom prst="rect">
            <a:avLst/>
          </a:prstGeom>
        </p:spPr>
      </p:pic>
    </p:spTree>
    <p:extLst>
      <p:ext uri="{BB962C8B-B14F-4D97-AF65-F5344CB8AC3E}">
        <p14:creationId xmlns:p14="http://schemas.microsoft.com/office/powerpoint/2010/main" val="1765200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Findings : Data  Quality 	</a:t>
            </a:r>
            <a:fld id="{17DEF996-DED3-4C2E-A8C5-A742E3083F9A}" type="slidenum">
              <a:rPr lang="en-US" smtClean="0"/>
              <a:pPr/>
              <a:t>32</a:t>
            </a:fld>
            <a:endParaRPr lang="en-US"/>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Equipment and Technology </a:t>
            </a:r>
            <a:endParaRPr lang="en-US"/>
          </a:p>
        </p:txBody>
      </p:sp>
      <p:sp>
        <p:nvSpPr>
          <p:cNvPr id="7" name="TextBox 6">
            <a:extLst>
              <a:ext uri="{FF2B5EF4-FFF2-40B4-BE49-F238E27FC236}">
                <a16:creationId xmlns:a16="http://schemas.microsoft.com/office/drawing/2014/main" id="{01D61D5C-BD21-4C06-9CC2-3DE5DA8BF300}"/>
              </a:ext>
            </a:extLst>
          </p:cNvPr>
          <p:cNvSpPr txBox="1"/>
          <p:nvPr/>
        </p:nvSpPr>
        <p:spPr>
          <a:xfrm>
            <a:off x="8110547" y="1227670"/>
            <a:ext cx="3918544" cy="2916439"/>
          </a:xfrm>
          <a:prstGeom prst="rect">
            <a:avLst/>
          </a:prstGeom>
          <a:noFill/>
        </p:spPr>
        <p:txBody>
          <a:bodyPr wrap="square" rtlCol="0">
            <a:spAutoFit/>
          </a:bodyPr>
          <a:lstStyle/>
          <a:p>
            <a:pPr>
              <a:lnSpc>
                <a:spcPct val="114000"/>
              </a:lnSpc>
            </a:pPr>
            <a:r>
              <a:rPr lang="en-US" sz="1800">
                <a:effectLst/>
                <a:latin typeface="+mj-lt"/>
                <a:ea typeface="Times New Roman" panose="02020603050405020304" pitchFamily="18" charset="0"/>
              </a:rPr>
              <a:t>“The main counters are fine, but the little ‘end of the road’ counters are gone, we don’t have any way to gather the data. I think it’s related to not having anyone available to do it, I don’t necessarily think it’s budget related. But I’m not in a position to go install a traffic counter.”</a:t>
            </a:r>
          </a:p>
          <a:p>
            <a:pPr>
              <a:lnSpc>
                <a:spcPct val="114000"/>
              </a:lnSpc>
            </a:pPr>
            <a:r>
              <a:rPr lang="en-US" b="1">
                <a:latin typeface="+mj-lt"/>
              </a:rPr>
              <a:t>Data collector, SEQU</a:t>
            </a:r>
            <a:endParaRPr lang="en-US">
              <a:latin typeface="+mj-lt"/>
            </a:endParaRPr>
          </a:p>
        </p:txBody>
      </p:sp>
      <p:sp>
        <p:nvSpPr>
          <p:cNvPr id="9" name="TextBox 8">
            <a:extLst>
              <a:ext uri="{FF2B5EF4-FFF2-40B4-BE49-F238E27FC236}">
                <a16:creationId xmlns:a16="http://schemas.microsoft.com/office/drawing/2014/main" id="{EFBD01EE-76FD-44E3-80BB-8286F0A1B72B}"/>
              </a:ext>
            </a:extLst>
          </p:cNvPr>
          <p:cNvSpPr txBox="1"/>
          <p:nvPr/>
        </p:nvSpPr>
        <p:spPr>
          <a:xfrm>
            <a:off x="8110547" y="4284017"/>
            <a:ext cx="3918544" cy="1653273"/>
          </a:xfrm>
          <a:prstGeom prst="rect">
            <a:avLst/>
          </a:prstGeom>
          <a:noFill/>
        </p:spPr>
        <p:txBody>
          <a:bodyPr wrap="square" rtlCol="0">
            <a:spAutoFit/>
          </a:bodyPr>
          <a:lstStyle/>
          <a:p>
            <a:pPr>
              <a:lnSpc>
                <a:spcPct val="114000"/>
              </a:lnSpc>
            </a:pPr>
            <a:r>
              <a:rPr lang="en-US" sz="1800">
                <a:effectLst/>
                <a:latin typeface="+mj-lt"/>
                <a:ea typeface="Times New Roman" panose="02020603050405020304" pitchFamily="18" charset="0"/>
              </a:rPr>
              <a:t>“We got some trail counters and I’d like to use those, but I don’t know what I should be subtracting and that kind of thing.”</a:t>
            </a:r>
          </a:p>
          <a:p>
            <a:pPr>
              <a:lnSpc>
                <a:spcPct val="114000"/>
              </a:lnSpc>
            </a:pPr>
            <a:r>
              <a:rPr lang="en-US" b="1">
                <a:latin typeface="+mj-lt"/>
              </a:rPr>
              <a:t>Data collector, PIRO</a:t>
            </a:r>
            <a:endParaRPr lang="en-US">
              <a:latin typeface="+mj-lt"/>
            </a:endParaRPr>
          </a:p>
        </p:txBody>
      </p:sp>
      <p:pic>
        <p:nvPicPr>
          <p:cNvPr id="9218" name="Picture 2">
            <a:extLst>
              <a:ext uri="{FF2B5EF4-FFF2-40B4-BE49-F238E27FC236}">
                <a16:creationId xmlns:a16="http://schemas.microsoft.com/office/drawing/2014/main" id="{47CC7876-5FE1-48FD-BCBB-10B3AC2909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2571" y="1227670"/>
            <a:ext cx="7337765" cy="440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069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15D5-F6AA-43B4-9E77-7AB8F3C4C3F9}"/>
              </a:ext>
            </a:extLst>
          </p:cNvPr>
          <p:cNvSpPr>
            <a:spLocks noGrp="1"/>
          </p:cNvSpPr>
          <p:nvPr>
            <p:ph type="title"/>
          </p:nvPr>
        </p:nvSpPr>
        <p:spPr/>
        <p:txBody>
          <a:bodyPr/>
          <a:lstStyle/>
          <a:p>
            <a:r>
              <a:rPr lang="en-US"/>
              <a:t>Common equipment challenges</a:t>
            </a:r>
          </a:p>
        </p:txBody>
      </p:sp>
      <p:sp>
        <p:nvSpPr>
          <p:cNvPr id="3" name="Content Placeholder 2">
            <a:extLst>
              <a:ext uri="{FF2B5EF4-FFF2-40B4-BE49-F238E27FC236}">
                <a16:creationId xmlns:a16="http://schemas.microsoft.com/office/drawing/2014/main" id="{6F6E6DD7-265F-4D7D-821F-AD3C9F6B8FE2}"/>
              </a:ext>
            </a:extLst>
          </p:cNvPr>
          <p:cNvSpPr>
            <a:spLocks noGrp="1"/>
          </p:cNvSpPr>
          <p:nvPr>
            <p:ph sz="half" idx="1"/>
          </p:nvPr>
        </p:nvSpPr>
        <p:spPr>
          <a:xfrm>
            <a:off x="466008" y="1954451"/>
            <a:ext cx="2682240" cy="4627830"/>
          </a:xfrm>
        </p:spPr>
        <p:txBody>
          <a:bodyPr/>
          <a:lstStyle/>
          <a:p>
            <a:pPr>
              <a:lnSpc>
                <a:spcPct val="114000"/>
              </a:lnSpc>
            </a:pPr>
            <a:r>
              <a:rPr lang="en-US" sz="1700" b="0">
                <a:effectLst/>
                <a:latin typeface="Calibri" panose="020F0502020204030204" pitchFamily="34" charset="0"/>
                <a:ea typeface="Times New Roman" panose="02020603050405020304" pitchFamily="18" charset="0"/>
              </a:rPr>
              <a:t>“</a:t>
            </a:r>
            <a:r>
              <a:rPr lang="en-US" sz="1700" b="0">
                <a:effectLst/>
                <a:latin typeface="+mj-lt"/>
                <a:ea typeface="Times New Roman" panose="02020603050405020304" pitchFamily="18" charset="0"/>
              </a:rPr>
              <a:t>We have lots of issues with vandalism of counters. The automated counters have electronics, and we need to take extra precautions in housing or hiding counters to prevent vandalism. Or we just end up repairing and replacing them more often. We’re an urban park and deal with urban problems.”</a:t>
            </a:r>
          </a:p>
          <a:p>
            <a:pPr>
              <a:lnSpc>
                <a:spcPct val="114000"/>
              </a:lnSpc>
            </a:pPr>
            <a:r>
              <a:rPr lang="en-US" sz="1700">
                <a:latin typeface="+mj-lt"/>
              </a:rPr>
              <a:t>Data collector, GOGA</a:t>
            </a:r>
          </a:p>
        </p:txBody>
      </p:sp>
      <p:sp>
        <p:nvSpPr>
          <p:cNvPr id="4" name="Slide Number Placeholder 3">
            <a:extLst>
              <a:ext uri="{FF2B5EF4-FFF2-40B4-BE49-F238E27FC236}">
                <a16:creationId xmlns:a16="http://schemas.microsoft.com/office/drawing/2014/main" id="{359400DC-CA00-4FAF-B8DD-1290B4F9638B}"/>
              </a:ext>
            </a:extLst>
          </p:cNvPr>
          <p:cNvSpPr>
            <a:spLocks noGrp="1"/>
          </p:cNvSpPr>
          <p:nvPr>
            <p:ph type="sldNum" sz="quarter" idx="10"/>
          </p:nvPr>
        </p:nvSpPr>
        <p:spPr/>
        <p:txBody>
          <a:bodyPr/>
          <a:lstStyle/>
          <a:p>
            <a:fld id="{17DEF996-DED3-4C2E-A8C5-A742E3083F9A}" type="slidenum">
              <a:rPr lang="en-US" smtClean="0"/>
              <a:pPr/>
              <a:t>33</a:t>
            </a:fld>
            <a:endParaRPr lang="en-US"/>
          </a:p>
        </p:txBody>
      </p:sp>
      <p:sp>
        <p:nvSpPr>
          <p:cNvPr id="5" name="Content Placeholder 4">
            <a:extLst>
              <a:ext uri="{FF2B5EF4-FFF2-40B4-BE49-F238E27FC236}">
                <a16:creationId xmlns:a16="http://schemas.microsoft.com/office/drawing/2014/main" id="{5E90377E-5F8C-4675-895D-FE5028D0E2F2}"/>
              </a:ext>
            </a:extLst>
          </p:cNvPr>
          <p:cNvSpPr>
            <a:spLocks noGrp="1"/>
          </p:cNvSpPr>
          <p:nvPr>
            <p:ph sz="half" idx="11"/>
          </p:nvPr>
        </p:nvSpPr>
        <p:spPr/>
        <p:txBody>
          <a:bodyPr/>
          <a:lstStyle/>
          <a:p>
            <a:pPr>
              <a:lnSpc>
                <a:spcPct val="114000"/>
              </a:lnSpc>
            </a:pPr>
            <a:r>
              <a:rPr lang="en-US" sz="1700" b="0">
                <a:latin typeface="+mj-lt"/>
              </a:rPr>
              <a:t>“We need to have someone in place who can say ‘here are the 45 pieces of equipment that are most needed at parks’ and have them available.”</a:t>
            </a:r>
          </a:p>
          <a:p>
            <a:pPr>
              <a:lnSpc>
                <a:spcPct val="114000"/>
              </a:lnSpc>
            </a:pPr>
            <a:r>
              <a:rPr lang="en-US" sz="1700">
                <a:latin typeface="+mj-lt"/>
              </a:rPr>
              <a:t>Superintendent, SAIR</a:t>
            </a:r>
          </a:p>
          <a:p>
            <a:endParaRPr lang="en-US" sz="1800">
              <a:latin typeface="+mj-lt"/>
            </a:endParaRPr>
          </a:p>
          <a:p>
            <a:pPr>
              <a:lnSpc>
                <a:spcPct val="114000"/>
              </a:lnSpc>
            </a:pPr>
            <a:r>
              <a:rPr lang="en-US" sz="1700" b="0">
                <a:latin typeface="+mj-lt"/>
              </a:rPr>
              <a:t>“Every year, with end of year money, we’ve been buying more (</a:t>
            </a:r>
            <a:r>
              <a:rPr lang="en-US" sz="1700" b="0" err="1">
                <a:latin typeface="+mj-lt"/>
              </a:rPr>
              <a:t>TrafX</a:t>
            </a:r>
            <a:r>
              <a:rPr lang="en-US" sz="1700" b="0">
                <a:latin typeface="+mj-lt"/>
              </a:rPr>
              <a:t> traffic counters)”</a:t>
            </a:r>
          </a:p>
          <a:p>
            <a:pPr>
              <a:lnSpc>
                <a:spcPct val="114000"/>
              </a:lnSpc>
            </a:pPr>
            <a:r>
              <a:rPr lang="en-US" sz="1700">
                <a:latin typeface="+mj-lt"/>
              </a:rPr>
              <a:t>Superintendent, LIRI/RUCA</a:t>
            </a:r>
          </a:p>
        </p:txBody>
      </p:sp>
      <p:sp>
        <p:nvSpPr>
          <p:cNvPr id="6" name="Content Placeholder 5">
            <a:extLst>
              <a:ext uri="{FF2B5EF4-FFF2-40B4-BE49-F238E27FC236}">
                <a16:creationId xmlns:a16="http://schemas.microsoft.com/office/drawing/2014/main" id="{D840E887-E6B9-4AA4-A7F4-11B72828BFAD}"/>
              </a:ext>
            </a:extLst>
          </p:cNvPr>
          <p:cNvSpPr>
            <a:spLocks noGrp="1"/>
          </p:cNvSpPr>
          <p:nvPr>
            <p:ph sz="half" idx="12"/>
          </p:nvPr>
        </p:nvSpPr>
        <p:spPr/>
        <p:txBody>
          <a:bodyPr/>
          <a:lstStyle/>
          <a:p>
            <a:pPr>
              <a:lnSpc>
                <a:spcPct val="114000"/>
              </a:lnSpc>
            </a:pPr>
            <a:r>
              <a:rPr lang="en-US" sz="1700" b="0">
                <a:latin typeface="+mj-lt"/>
              </a:rPr>
              <a:t>“We had an issue where we buried one of them and then the person that buried it couldn’t find it.”</a:t>
            </a:r>
          </a:p>
          <a:p>
            <a:pPr>
              <a:lnSpc>
                <a:spcPct val="114000"/>
              </a:lnSpc>
            </a:pPr>
            <a:r>
              <a:rPr lang="en-US" sz="1700">
                <a:latin typeface="+mj-lt"/>
              </a:rPr>
              <a:t>Data collector, WRBR</a:t>
            </a:r>
          </a:p>
          <a:p>
            <a:pPr>
              <a:lnSpc>
                <a:spcPct val="114000"/>
              </a:lnSpc>
            </a:pPr>
            <a:endParaRPr lang="en-US" sz="1700">
              <a:latin typeface="+mj-lt"/>
            </a:endParaRPr>
          </a:p>
          <a:p>
            <a:pPr>
              <a:lnSpc>
                <a:spcPct val="114000"/>
              </a:lnSpc>
            </a:pPr>
            <a:r>
              <a:rPr lang="en-US" sz="1700" b="0">
                <a:latin typeface="+mj-lt"/>
              </a:rPr>
              <a:t>“It’s so remote. Getting the data to report, getting the equipment to be functional and figuring out where to put it are our big challenges there.”</a:t>
            </a:r>
          </a:p>
          <a:p>
            <a:pPr>
              <a:lnSpc>
                <a:spcPct val="114000"/>
              </a:lnSpc>
            </a:pPr>
            <a:r>
              <a:rPr lang="en-US" sz="1700">
                <a:latin typeface="+mj-lt"/>
              </a:rPr>
              <a:t>Superintendent, LAKE</a:t>
            </a:r>
          </a:p>
        </p:txBody>
      </p:sp>
      <p:sp>
        <p:nvSpPr>
          <p:cNvPr id="7" name="Content Placeholder 6">
            <a:extLst>
              <a:ext uri="{FF2B5EF4-FFF2-40B4-BE49-F238E27FC236}">
                <a16:creationId xmlns:a16="http://schemas.microsoft.com/office/drawing/2014/main" id="{F377584E-330A-4630-96D9-56FCBA7AD4A9}"/>
              </a:ext>
            </a:extLst>
          </p:cNvPr>
          <p:cNvSpPr>
            <a:spLocks noGrp="1"/>
          </p:cNvSpPr>
          <p:nvPr>
            <p:ph sz="half" idx="13"/>
          </p:nvPr>
        </p:nvSpPr>
        <p:spPr/>
        <p:txBody>
          <a:bodyPr/>
          <a:lstStyle/>
          <a:p>
            <a:pPr>
              <a:lnSpc>
                <a:spcPct val="114000"/>
              </a:lnSpc>
            </a:pPr>
            <a:r>
              <a:rPr lang="en-US" sz="1800" b="0">
                <a:latin typeface="+mj-lt"/>
              </a:rPr>
              <a:t>“(The counters) don’t like forest fires!”</a:t>
            </a:r>
          </a:p>
          <a:p>
            <a:pPr>
              <a:lnSpc>
                <a:spcPct val="114000"/>
              </a:lnSpc>
            </a:pPr>
            <a:r>
              <a:rPr lang="en-US" sz="1700">
                <a:latin typeface="+mj-lt"/>
              </a:rPr>
              <a:t>Superintendent, LIRI/RUCA</a:t>
            </a:r>
          </a:p>
          <a:p>
            <a:pPr>
              <a:lnSpc>
                <a:spcPct val="114000"/>
              </a:lnSpc>
            </a:pPr>
            <a:endParaRPr lang="en-US" sz="1800">
              <a:latin typeface="+mj-lt"/>
            </a:endParaRPr>
          </a:p>
          <a:p>
            <a:pPr>
              <a:lnSpc>
                <a:spcPct val="114000"/>
              </a:lnSpc>
            </a:pPr>
            <a:r>
              <a:rPr lang="en-US" sz="1800" b="0">
                <a:latin typeface="+mj-lt"/>
              </a:rPr>
              <a:t>“In a marine environment, our counters oxidize really easily. We have to resort to 3- or 5-year averages when that happens”</a:t>
            </a:r>
          </a:p>
          <a:p>
            <a:pPr>
              <a:lnSpc>
                <a:spcPct val="114000"/>
              </a:lnSpc>
            </a:pPr>
            <a:r>
              <a:rPr lang="en-US" sz="1800">
                <a:latin typeface="+mj-lt"/>
              </a:rPr>
              <a:t>Data collector, GOGA</a:t>
            </a:r>
          </a:p>
        </p:txBody>
      </p:sp>
      <p:sp>
        <p:nvSpPr>
          <p:cNvPr id="8" name="Text Placeholder 7">
            <a:extLst>
              <a:ext uri="{FF2B5EF4-FFF2-40B4-BE49-F238E27FC236}">
                <a16:creationId xmlns:a16="http://schemas.microsoft.com/office/drawing/2014/main" id="{5BD93BF3-66CA-4082-B7C5-7533CC431DE6}"/>
              </a:ext>
            </a:extLst>
          </p:cNvPr>
          <p:cNvSpPr>
            <a:spLocks noGrp="1"/>
          </p:cNvSpPr>
          <p:nvPr>
            <p:ph type="body" sz="quarter" idx="14"/>
          </p:nvPr>
        </p:nvSpPr>
        <p:spPr/>
        <p:txBody>
          <a:bodyPr/>
          <a:lstStyle/>
          <a:p>
            <a:endParaRPr lang="en-US"/>
          </a:p>
        </p:txBody>
      </p:sp>
      <p:sp>
        <p:nvSpPr>
          <p:cNvPr id="9" name="Text Placeholder 8">
            <a:extLst>
              <a:ext uri="{FF2B5EF4-FFF2-40B4-BE49-F238E27FC236}">
                <a16:creationId xmlns:a16="http://schemas.microsoft.com/office/drawing/2014/main" id="{2EB85AD6-8E8F-49E6-9398-22BF4779F8B6}"/>
              </a:ext>
            </a:extLst>
          </p:cNvPr>
          <p:cNvSpPr>
            <a:spLocks noGrp="1"/>
          </p:cNvSpPr>
          <p:nvPr>
            <p:ph type="body" sz="quarter" idx="15"/>
          </p:nvPr>
        </p:nvSpPr>
        <p:spPr/>
        <p:txBody>
          <a:bodyPr/>
          <a:lstStyle/>
          <a:p>
            <a:endParaRPr lang="en-US"/>
          </a:p>
        </p:txBody>
      </p:sp>
      <p:sp>
        <p:nvSpPr>
          <p:cNvPr id="10" name="Text Placeholder 9">
            <a:extLst>
              <a:ext uri="{FF2B5EF4-FFF2-40B4-BE49-F238E27FC236}">
                <a16:creationId xmlns:a16="http://schemas.microsoft.com/office/drawing/2014/main" id="{A07B1B94-BAA9-4B7E-9C6A-06231B5DD42D}"/>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EA14ADC1-4A12-4CBB-97A9-E70AC3D732FE}"/>
              </a:ext>
            </a:extLst>
          </p:cNvPr>
          <p:cNvSpPr>
            <a:spLocks noGrp="1"/>
          </p:cNvSpPr>
          <p:nvPr>
            <p:ph type="body" sz="quarter" idx="17"/>
          </p:nvPr>
        </p:nvSpPr>
        <p:spPr/>
        <p:txBody>
          <a:bodyPr/>
          <a:lstStyle/>
          <a:p>
            <a:endParaRPr lang="en-US"/>
          </a:p>
        </p:txBody>
      </p:sp>
      <p:sp>
        <p:nvSpPr>
          <p:cNvPr id="12" name="Text Placeholder 11">
            <a:extLst>
              <a:ext uri="{FF2B5EF4-FFF2-40B4-BE49-F238E27FC236}">
                <a16:creationId xmlns:a16="http://schemas.microsoft.com/office/drawing/2014/main" id="{22DE8B2A-A557-4E1F-A6BA-BD1DFF6DD404}"/>
              </a:ext>
            </a:extLst>
          </p:cNvPr>
          <p:cNvSpPr>
            <a:spLocks noGrp="1"/>
          </p:cNvSpPr>
          <p:nvPr>
            <p:ph type="body" sz="quarter" idx="21"/>
          </p:nvPr>
        </p:nvSpPr>
        <p:spPr/>
        <p:txBody>
          <a:bodyPr/>
          <a:lstStyle/>
          <a:p>
            <a:r>
              <a:rPr lang="en-US" sz="1800">
                <a:latin typeface="+mj-lt"/>
              </a:rPr>
              <a:t>Vandalism / theft</a:t>
            </a:r>
          </a:p>
        </p:txBody>
      </p:sp>
      <p:sp>
        <p:nvSpPr>
          <p:cNvPr id="13" name="Text Placeholder 12">
            <a:extLst>
              <a:ext uri="{FF2B5EF4-FFF2-40B4-BE49-F238E27FC236}">
                <a16:creationId xmlns:a16="http://schemas.microsoft.com/office/drawing/2014/main" id="{B3B964B2-7E09-423F-85FD-AEBFEC8F74F1}"/>
              </a:ext>
            </a:extLst>
          </p:cNvPr>
          <p:cNvSpPr>
            <a:spLocks noGrp="1"/>
          </p:cNvSpPr>
          <p:nvPr>
            <p:ph type="body" sz="quarter" idx="22"/>
          </p:nvPr>
        </p:nvSpPr>
        <p:spPr/>
        <p:txBody>
          <a:bodyPr/>
          <a:lstStyle/>
          <a:p>
            <a:r>
              <a:rPr lang="en-US" sz="1800">
                <a:latin typeface="+mj-lt"/>
              </a:rPr>
              <a:t>Purchasing</a:t>
            </a:r>
          </a:p>
        </p:txBody>
      </p:sp>
      <p:sp>
        <p:nvSpPr>
          <p:cNvPr id="14" name="Text Placeholder 13">
            <a:extLst>
              <a:ext uri="{FF2B5EF4-FFF2-40B4-BE49-F238E27FC236}">
                <a16:creationId xmlns:a16="http://schemas.microsoft.com/office/drawing/2014/main" id="{240A5251-8D80-40FA-B3F7-449A42170C2E}"/>
              </a:ext>
            </a:extLst>
          </p:cNvPr>
          <p:cNvSpPr>
            <a:spLocks noGrp="1"/>
          </p:cNvSpPr>
          <p:nvPr>
            <p:ph type="body" sz="quarter" idx="23"/>
          </p:nvPr>
        </p:nvSpPr>
        <p:spPr/>
        <p:txBody>
          <a:bodyPr/>
          <a:lstStyle/>
          <a:p>
            <a:r>
              <a:rPr lang="en-US" sz="1800">
                <a:latin typeface="+mj-lt"/>
              </a:rPr>
              <a:t>Tracking / maintenance</a:t>
            </a:r>
          </a:p>
        </p:txBody>
      </p:sp>
      <p:sp>
        <p:nvSpPr>
          <p:cNvPr id="15" name="Text Placeholder 14">
            <a:extLst>
              <a:ext uri="{FF2B5EF4-FFF2-40B4-BE49-F238E27FC236}">
                <a16:creationId xmlns:a16="http://schemas.microsoft.com/office/drawing/2014/main" id="{6AE83F15-ECB6-4355-BA20-465FCA4E746B}"/>
              </a:ext>
            </a:extLst>
          </p:cNvPr>
          <p:cNvSpPr>
            <a:spLocks noGrp="1"/>
          </p:cNvSpPr>
          <p:nvPr>
            <p:ph type="body" sz="quarter" idx="24"/>
          </p:nvPr>
        </p:nvSpPr>
        <p:spPr/>
        <p:txBody>
          <a:bodyPr/>
          <a:lstStyle/>
          <a:p>
            <a:r>
              <a:rPr lang="en-US" sz="1800">
                <a:latin typeface="+mj-lt"/>
              </a:rPr>
              <a:t>Weather</a:t>
            </a:r>
          </a:p>
        </p:txBody>
      </p:sp>
    </p:spTree>
    <p:extLst>
      <p:ext uri="{BB962C8B-B14F-4D97-AF65-F5344CB8AC3E}">
        <p14:creationId xmlns:p14="http://schemas.microsoft.com/office/powerpoint/2010/main" val="185272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34</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3285699" y="2228671"/>
            <a:ext cx="5620602"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000"/>
              <a:t>Data utilization and data-driven decision making</a:t>
            </a:r>
          </a:p>
        </p:txBody>
      </p:sp>
    </p:spTree>
    <p:extLst>
      <p:ext uri="{BB962C8B-B14F-4D97-AF65-F5344CB8AC3E}">
        <p14:creationId xmlns:p14="http://schemas.microsoft.com/office/powerpoint/2010/main" val="339811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908C-EB9A-499C-8CE7-5C49279AD6E7}"/>
              </a:ext>
            </a:extLst>
          </p:cNvPr>
          <p:cNvSpPr>
            <a:spLocks noGrp="1"/>
          </p:cNvSpPr>
          <p:nvPr>
            <p:ph type="title"/>
          </p:nvPr>
        </p:nvSpPr>
        <p:spPr/>
        <p:txBody>
          <a:bodyPr/>
          <a:lstStyle/>
          <a:p>
            <a:r>
              <a:rPr lang="en-US"/>
              <a:t>Usability of data</a:t>
            </a:r>
          </a:p>
        </p:txBody>
      </p:sp>
      <p:sp>
        <p:nvSpPr>
          <p:cNvPr id="3" name="Content Placeholder 2">
            <a:extLst>
              <a:ext uri="{FF2B5EF4-FFF2-40B4-BE49-F238E27FC236}">
                <a16:creationId xmlns:a16="http://schemas.microsoft.com/office/drawing/2014/main" id="{A2D69441-3BC7-4D47-AA48-2819A823EC52}"/>
              </a:ext>
            </a:extLst>
          </p:cNvPr>
          <p:cNvSpPr>
            <a:spLocks noGrp="1"/>
          </p:cNvSpPr>
          <p:nvPr>
            <p:ph sz="half" idx="1"/>
          </p:nvPr>
        </p:nvSpPr>
        <p:spPr>
          <a:xfrm>
            <a:off x="462201" y="1805729"/>
            <a:ext cx="11130195" cy="4627830"/>
          </a:xfrm>
        </p:spPr>
        <p:txBody>
          <a:bodyPr/>
          <a:lstStyle/>
          <a:p>
            <a:r>
              <a:rPr lang="en-US" sz="2000">
                <a:latin typeface="+mj-lt"/>
              </a:rPr>
              <a:t>Data quality is variable and unclear / lack of understanding of underlying methodology.</a:t>
            </a:r>
          </a:p>
          <a:p>
            <a:pPr lvl="2" indent="0">
              <a:buNone/>
            </a:pPr>
            <a:endParaRPr lang="en-US" sz="1800">
              <a:latin typeface="+mj-lt"/>
            </a:endParaRPr>
          </a:p>
          <a:p>
            <a:pPr lvl="2" indent="0">
              <a:buNone/>
            </a:pPr>
            <a:endParaRPr lang="en-US" sz="1800">
              <a:latin typeface="+mj-lt"/>
            </a:endParaRPr>
          </a:p>
          <a:p>
            <a:pPr lvl="2" indent="0">
              <a:buNone/>
            </a:pPr>
            <a:endParaRPr lang="en-US" sz="1800">
              <a:latin typeface="+mj-lt"/>
            </a:endParaRPr>
          </a:p>
          <a:p>
            <a:pPr lvl="2" indent="0">
              <a:buNone/>
            </a:pPr>
            <a:endParaRPr lang="en-US" sz="1800">
              <a:latin typeface="+mj-lt"/>
            </a:endParaRPr>
          </a:p>
          <a:p>
            <a:pPr lvl="2" indent="0">
              <a:buNone/>
            </a:pPr>
            <a:endParaRPr lang="en-US" sz="1800">
              <a:latin typeface="+mj-lt"/>
            </a:endParaRPr>
          </a:p>
          <a:p>
            <a:pPr lvl="2" indent="0">
              <a:buNone/>
            </a:pPr>
            <a:endParaRPr lang="en-US" sz="1800">
              <a:latin typeface="+mj-lt"/>
            </a:endParaRPr>
          </a:p>
          <a:p>
            <a:pPr lvl="2" indent="0">
              <a:buNone/>
            </a:pPr>
            <a:endParaRPr lang="en-US" sz="1800">
              <a:latin typeface="+mj-lt"/>
            </a:endParaRPr>
          </a:p>
          <a:p>
            <a:r>
              <a:rPr lang="en-US" sz="2000">
                <a:latin typeface="+mj-lt"/>
              </a:rPr>
              <a:t>IRMA is easy to navigate for experienced users but is not intuitive.</a:t>
            </a:r>
          </a:p>
          <a:p>
            <a:endParaRPr lang="en-US" sz="2000" b="0"/>
          </a:p>
        </p:txBody>
      </p:sp>
      <p:sp>
        <p:nvSpPr>
          <p:cNvPr id="4" name="Slide Number Placeholder 3">
            <a:extLst>
              <a:ext uri="{FF2B5EF4-FFF2-40B4-BE49-F238E27FC236}">
                <a16:creationId xmlns:a16="http://schemas.microsoft.com/office/drawing/2014/main" id="{DEFCC798-1E50-4E6F-BD16-34E5E4FF7111}"/>
              </a:ext>
            </a:extLst>
          </p:cNvPr>
          <p:cNvSpPr>
            <a:spLocks noGrp="1"/>
          </p:cNvSpPr>
          <p:nvPr>
            <p:ph type="sldNum" sz="quarter" idx="10"/>
          </p:nvPr>
        </p:nvSpPr>
        <p:spPr/>
        <p:txBody>
          <a:bodyPr/>
          <a:lstStyle/>
          <a:p>
            <a:r>
              <a:rPr lang="en-US"/>
              <a:t>Findings: Data Utilization 	</a:t>
            </a:r>
            <a:fld id="{17DEF996-DED3-4C2E-A8C5-A742E3083F9A}" type="slidenum">
              <a:rPr lang="en-US" smtClean="0"/>
              <a:pPr/>
              <a:t>35</a:t>
            </a:fld>
            <a:endParaRPr lang="en-US"/>
          </a:p>
        </p:txBody>
      </p:sp>
      <p:sp>
        <p:nvSpPr>
          <p:cNvPr id="6" name="Text Placeholder 5">
            <a:extLst>
              <a:ext uri="{FF2B5EF4-FFF2-40B4-BE49-F238E27FC236}">
                <a16:creationId xmlns:a16="http://schemas.microsoft.com/office/drawing/2014/main" id="{45BD1588-58E8-487F-AF07-CCB4032E2713}"/>
              </a:ext>
            </a:extLst>
          </p:cNvPr>
          <p:cNvSpPr>
            <a:spLocks noGrp="1"/>
          </p:cNvSpPr>
          <p:nvPr>
            <p:ph type="body" sz="quarter" idx="12"/>
          </p:nvPr>
        </p:nvSpPr>
        <p:spPr>
          <a:xfrm>
            <a:off x="457202" y="1154113"/>
            <a:ext cx="11130196" cy="502895"/>
          </a:xfrm>
        </p:spPr>
        <p:txBody>
          <a:bodyPr/>
          <a:lstStyle/>
          <a:p>
            <a:r>
              <a:rPr lang="en-US" sz="2500">
                <a:latin typeface="+mj-lt"/>
              </a:rPr>
              <a:t>Feedback from data users</a:t>
            </a:r>
          </a:p>
        </p:txBody>
      </p:sp>
      <p:sp>
        <p:nvSpPr>
          <p:cNvPr id="5" name="Rectangle: Rounded Corners 4">
            <a:extLst>
              <a:ext uri="{FF2B5EF4-FFF2-40B4-BE49-F238E27FC236}">
                <a16:creationId xmlns:a16="http://schemas.microsoft.com/office/drawing/2014/main" id="{F9B18DE5-FE71-426B-8E46-EE4E0D7F4CF9}"/>
              </a:ext>
            </a:extLst>
          </p:cNvPr>
          <p:cNvSpPr/>
          <p:nvPr/>
        </p:nvSpPr>
        <p:spPr>
          <a:xfrm>
            <a:off x="369149" y="2302135"/>
            <a:ext cx="3985356" cy="2113152"/>
          </a:xfrm>
          <a:prstGeom prst="roundRect">
            <a:avLst/>
          </a:prstGeom>
          <a:solidFill>
            <a:srgbClr val="E1E1E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indent="0">
              <a:lnSpc>
                <a:spcPct val="114000"/>
              </a:lnSpc>
              <a:spcAft>
                <a:spcPts val="600"/>
              </a:spcAft>
              <a:buNone/>
            </a:pPr>
            <a:endParaRPr lang="en-US" sz="1400">
              <a:solidFill>
                <a:schemeClr val="tx1"/>
              </a:solidFill>
              <a:latin typeface="Verdana" panose="020B0604030504040204" pitchFamily="34" charset="0"/>
              <a:ea typeface="Verdana" panose="020B0604030504040204" pitchFamily="34" charset="0"/>
            </a:endParaRPr>
          </a:p>
          <a:p>
            <a:pPr lvl="1" indent="0">
              <a:lnSpc>
                <a:spcPct val="114000"/>
              </a:lnSpc>
              <a:spcAft>
                <a:spcPts val="600"/>
              </a:spcAft>
              <a:buNone/>
            </a:pPr>
            <a:r>
              <a:rPr lang="en-US" sz="1400">
                <a:solidFill>
                  <a:schemeClr val="tx1"/>
                </a:solidFill>
                <a:latin typeface="Verdana" panose="020B0604030504040204" pitchFamily="34" charset="0"/>
                <a:ea typeface="Verdana" panose="020B0604030504040204" pitchFamily="34" charset="0"/>
              </a:rPr>
              <a:t>“If you see a visitation trend, in one way or another … something this system doesn’t have is context. Were the counters broken? Were there lapses in the personnel?”</a:t>
            </a:r>
          </a:p>
          <a:p>
            <a:pPr lvl="1" indent="0">
              <a:lnSpc>
                <a:spcPct val="114000"/>
              </a:lnSpc>
              <a:spcAft>
                <a:spcPts val="600"/>
              </a:spcAft>
              <a:buNone/>
            </a:pPr>
            <a:r>
              <a:rPr lang="en-US" sz="1400" b="1">
                <a:solidFill>
                  <a:schemeClr val="tx1"/>
                </a:solidFill>
                <a:latin typeface="Verdana" panose="020B0604030504040204" pitchFamily="34" charset="0"/>
                <a:ea typeface="Verdana" panose="020B0604030504040204" pitchFamily="34" charset="0"/>
              </a:rPr>
              <a:t>Tourism program manager</a:t>
            </a:r>
          </a:p>
          <a:p>
            <a:pPr lvl="2" indent="0">
              <a:buNone/>
            </a:pPr>
            <a:endParaRPr lang="en-US" sz="1800" b="1">
              <a:latin typeface="+mj-lt"/>
            </a:endParaRPr>
          </a:p>
        </p:txBody>
      </p:sp>
      <p:sp>
        <p:nvSpPr>
          <p:cNvPr id="7" name="Rectangle: Rounded Corners 6">
            <a:extLst>
              <a:ext uri="{FF2B5EF4-FFF2-40B4-BE49-F238E27FC236}">
                <a16:creationId xmlns:a16="http://schemas.microsoft.com/office/drawing/2014/main" id="{7AC04B1A-3281-4F24-80B4-EE7B059AEC80}"/>
              </a:ext>
            </a:extLst>
          </p:cNvPr>
          <p:cNvSpPr/>
          <p:nvPr/>
        </p:nvSpPr>
        <p:spPr>
          <a:xfrm>
            <a:off x="7691219" y="2296777"/>
            <a:ext cx="3764280" cy="2280792"/>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indent="0">
              <a:lnSpc>
                <a:spcPct val="114000"/>
              </a:lnSpc>
              <a:spcAft>
                <a:spcPts val="600"/>
              </a:spcAft>
              <a:buNone/>
            </a:pPr>
            <a:r>
              <a:rPr lang="en-US" sz="1300">
                <a:solidFill>
                  <a:schemeClr val="tx1"/>
                </a:solidFill>
                <a:latin typeface="Verdana" panose="020B0604030504040204" pitchFamily="34" charset="0"/>
                <a:ea typeface="Verdana" panose="020B0604030504040204" pitchFamily="34" charset="0"/>
              </a:rPr>
              <a:t>“I’d like to see variability built in…being an end user, I don’t know anything that’s going on in any of the parks. I don’t know if the variability has anything to do with how they are collecting data or changes in the process.”</a:t>
            </a:r>
          </a:p>
          <a:p>
            <a:pPr lvl="1" indent="0">
              <a:lnSpc>
                <a:spcPct val="114000"/>
              </a:lnSpc>
              <a:spcAft>
                <a:spcPts val="600"/>
              </a:spcAft>
              <a:buNone/>
            </a:pPr>
            <a:r>
              <a:rPr lang="en-US" sz="1300" b="1">
                <a:solidFill>
                  <a:schemeClr val="tx1"/>
                </a:solidFill>
                <a:latin typeface="Verdana" panose="020B0604030504040204" pitchFamily="34" charset="0"/>
                <a:ea typeface="Verdana" panose="020B0604030504040204" pitchFamily="34" charset="0"/>
              </a:rPr>
              <a:t>Internal Data User</a:t>
            </a:r>
          </a:p>
        </p:txBody>
      </p:sp>
      <p:sp>
        <p:nvSpPr>
          <p:cNvPr id="8" name="Rectangle: Rounded Corners 7">
            <a:extLst>
              <a:ext uri="{FF2B5EF4-FFF2-40B4-BE49-F238E27FC236}">
                <a16:creationId xmlns:a16="http://schemas.microsoft.com/office/drawing/2014/main" id="{A1AC86F1-5188-47D1-8C0A-5622CFF62D04}"/>
              </a:ext>
            </a:extLst>
          </p:cNvPr>
          <p:cNvSpPr/>
          <p:nvPr/>
        </p:nvSpPr>
        <p:spPr>
          <a:xfrm>
            <a:off x="4601424" y="2523180"/>
            <a:ext cx="2844285" cy="1504874"/>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indent="0">
              <a:lnSpc>
                <a:spcPct val="114000"/>
              </a:lnSpc>
              <a:spcAft>
                <a:spcPts val="600"/>
              </a:spcAft>
              <a:buNone/>
            </a:pPr>
            <a:r>
              <a:rPr lang="en-US" sz="1400">
                <a:solidFill>
                  <a:schemeClr val="tx1"/>
                </a:solidFill>
                <a:latin typeface="Verdana" panose="020B0604030504040204" pitchFamily="34" charset="0"/>
                <a:ea typeface="Verdana" panose="020B0604030504040204" pitchFamily="34" charset="0"/>
              </a:rPr>
              <a:t>“Bad data is worse than no data”</a:t>
            </a:r>
          </a:p>
          <a:p>
            <a:pPr lvl="1" indent="0">
              <a:lnSpc>
                <a:spcPct val="114000"/>
              </a:lnSpc>
              <a:spcAft>
                <a:spcPts val="600"/>
              </a:spcAft>
              <a:buNone/>
            </a:pPr>
            <a:r>
              <a:rPr lang="en-US" sz="1400" b="1">
                <a:solidFill>
                  <a:schemeClr val="tx1"/>
                </a:solidFill>
                <a:latin typeface="Verdana" panose="020B0604030504040204" pitchFamily="34" charset="0"/>
                <a:ea typeface="Verdana" panose="020B0604030504040204" pitchFamily="34" charset="0"/>
              </a:rPr>
              <a:t>NPS Economist </a:t>
            </a:r>
          </a:p>
        </p:txBody>
      </p:sp>
      <p:sp>
        <p:nvSpPr>
          <p:cNvPr id="9" name="Rectangle: Rounded Corners 8">
            <a:extLst>
              <a:ext uri="{FF2B5EF4-FFF2-40B4-BE49-F238E27FC236}">
                <a16:creationId xmlns:a16="http://schemas.microsoft.com/office/drawing/2014/main" id="{4BE6CA4C-F548-4E2D-BEF8-53CADA63BBDD}"/>
              </a:ext>
            </a:extLst>
          </p:cNvPr>
          <p:cNvSpPr/>
          <p:nvPr/>
        </p:nvSpPr>
        <p:spPr>
          <a:xfrm>
            <a:off x="457201" y="4928685"/>
            <a:ext cx="6164957" cy="1504874"/>
          </a:xfrm>
          <a:prstGeom prst="roundRect">
            <a:avLst/>
          </a:prstGeom>
          <a:solidFill>
            <a:srgbClr val="E1E1E1"/>
          </a:solidFill>
          <a:ln>
            <a:solidFill>
              <a:srgbClr val="9B9B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spcAft>
                <a:spcPts val="600"/>
              </a:spcAft>
            </a:pPr>
            <a:r>
              <a:rPr lang="en-US" sz="1400" b="0">
                <a:solidFill>
                  <a:schemeClr val="tx1"/>
                </a:solidFill>
                <a:latin typeface="Verdana" panose="020B0604030504040204" pitchFamily="34" charset="0"/>
                <a:ea typeface="Verdana" panose="020B0604030504040204" pitchFamily="34" charset="0"/>
              </a:rPr>
              <a:t>“I (find it easy to navigate) because I know what I’m looking for. But I don’t think other people do. The menu page is inconsistent. I don’t think it’s intuitive for a lot of people unless they use it a lot”</a:t>
            </a:r>
          </a:p>
          <a:p>
            <a:pPr>
              <a:lnSpc>
                <a:spcPct val="114000"/>
              </a:lnSpc>
              <a:spcAft>
                <a:spcPts val="600"/>
              </a:spcAft>
            </a:pPr>
            <a:r>
              <a:rPr lang="en-US" sz="1400" b="1">
                <a:solidFill>
                  <a:schemeClr val="tx1"/>
                </a:solidFill>
                <a:latin typeface="Verdana" panose="020B0604030504040204" pitchFamily="34" charset="0"/>
                <a:ea typeface="Verdana" panose="020B0604030504040204" pitchFamily="34" charset="0"/>
              </a:rPr>
              <a:t>Regional interpretation planner</a:t>
            </a:r>
          </a:p>
        </p:txBody>
      </p:sp>
    </p:spTree>
    <p:extLst>
      <p:ext uri="{BB962C8B-B14F-4D97-AF65-F5344CB8AC3E}">
        <p14:creationId xmlns:p14="http://schemas.microsoft.com/office/powerpoint/2010/main" val="2185348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74EB-B743-4989-8EAC-EA26B0D86F0A}"/>
              </a:ext>
            </a:extLst>
          </p:cNvPr>
          <p:cNvSpPr>
            <a:spLocks noGrp="1"/>
          </p:cNvSpPr>
          <p:nvPr>
            <p:ph type="title"/>
          </p:nvPr>
        </p:nvSpPr>
        <p:spPr/>
        <p:txBody>
          <a:bodyPr/>
          <a:lstStyle/>
          <a:p>
            <a:r>
              <a:rPr lang="en-US"/>
              <a:t>IRMA</a:t>
            </a:r>
          </a:p>
        </p:txBody>
      </p:sp>
      <p:sp>
        <p:nvSpPr>
          <p:cNvPr id="4" name="Slide Number Placeholder 3">
            <a:extLst>
              <a:ext uri="{FF2B5EF4-FFF2-40B4-BE49-F238E27FC236}">
                <a16:creationId xmlns:a16="http://schemas.microsoft.com/office/drawing/2014/main" id="{2E22F852-26B6-4FC7-98BF-1621A14E0B24}"/>
              </a:ext>
            </a:extLst>
          </p:cNvPr>
          <p:cNvSpPr>
            <a:spLocks noGrp="1"/>
          </p:cNvSpPr>
          <p:nvPr>
            <p:ph type="sldNum" sz="quarter" idx="10"/>
          </p:nvPr>
        </p:nvSpPr>
        <p:spPr/>
        <p:txBody>
          <a:bodyPr/>
          <a:lstStyle/>
          <a:p>
            <a:r>
              <a:rPr lang="en-US"/>
              <a:t>Findings: Data Utilization 	</a:t>
            </a:r>
            <a:fld id="{17DEF996-DED3-4C2E-A8C5-A742E3083F9A}" type="slidenum">
              <a:rPr lang="en-US" smtClean="0"/>
              <a:pPr/>
              <a:t>36</a:t>
            </a:fld>
            <a:endParaRPr lang="en-US"/>
          </a:p>
        </p:txBody>
      </p:sp>
      <p:sp>
        <p:nvSpPr>
          <p:cNvPr id="6" name="Text Placeholder 5">
            <a:extLst>
              <a:ext uri="{FF2B5EF4-FFF2-40B4-BE49-F238E27FC236}">
                <a16:creationId xmlns:a16="http://schemas.microsoft.com/office/drawing/2014/main" id="{0A4FABB5-CE16-49F2-B228-98ABEF84F15B}"/>
              </a:ext>
            </a:extLst>
          </p:cNvPr>
          <p:cNvSpPr>
            <a:spLocks noGrp="1"/>
          </p:cNvSpPr>
          <p:nvPr>
            <p:ph type="body" sz="quarter" idx="12"/>
          </p:nvPr>
        </p:nvSpPr>
        <p:spPr/>
        <p:txBody>
          <a:bodyPr/>
          <a:lstStyle/>
          <a:p>
            <a:r>
              <a:rPr lang="en-US" sz="2500">
                <a:latin typeface="+mj-lt"/>
              </a:rPr>
              <a:t>Rocky</a:t>
            </a:r>
          </a:p>
        </p:txBody>
      </p:sp>
      <p:sp>
        <p:nvSpPr>
          <p:cNvPr id="7" name="Text Placeholder 6">
            <a:extLst>
              <a:ext uri="{FF2B5EF4-FFF2-40B4-BE49-F238E27FC236}">
                <a16:creationId xmlns:a16="http://schemas.microsoft.com/office/drawing/2014/main" id="{4489D441-CB05-43FE-9D81-2829E5DA7AC1}"/>
              </a:ext>
            </a:extLst>
          </p:cNvPr>
          <p:cNvSpPr>
            <a:spLocks noGrp="1"/>
          </p:cNvSpPr>
          <p:nvPr>
            <p:ph type="body" sz="quarter" idx="13"/>
          </p:nvPr>
        </p:nvSpPr>
        <p:spPr/>
        <p:txBody>
          <a:bodyPr/>
          <a:lstStyle/>
          <a:p>
            <a:r>
              <a:rPr lang="en-US" sz="2500">
                <a:latin typeface="+mj-lt"/>
              </a:rPr>
              <a:t>Yellowstone</a:t>
            </a:r>
          </a:p>
        </p:txBody>
      </p:sp>
      <p:pic>
        <p:nvPicPr>
          <p:cNvPr id="21" name="Content Placeholder 20">
            <a:extLst>
              <a:ext uri="{FF2B5EF4-FFF2-40B4-BE49-F238E27FC236}">
                <a16:creationId xmlns:a16="http://schemas.microsoft.com/office/drawing/2014/main" id="{97BD5A16-BA1D-47C2-A38F-6C904A70C47C}"/>
              </a:ext>
            </a:extLst>
          </p:cNvPr>
          <p:cNvPicPr>
            <a:picLocks noGrp="1" noChangeAspect="1"/>
          </p:cNvPicPr>
          <p:nvPr>
            <p:ph sz="half" idx="1"/>
          </p:nvPr>
        </p:nvPicPr>
        <p:blipFill rotWithShape="1">
          <a:blip r:embed="rId3"/>
          <a:srcRect r="9780" b="28178"/>
          <a:stretch/>
        </p:blipFill>
        <p:spPr>
          <a:xfrm>
            <a:off x="457202" y="1858009"/>
            <a:ext cx="5242560" cy="4558029"/>
          </a:xfrm>
        </p:spPr>
      </p:pic>
      <p:pic>
        <p:nvPicPr>
          <p:cNvPr id="29" name="Content Placeholder 28">
            <a:extLst>
              <a:ext uri="{FF2B5EF4-FFF2-40B4-BE49-F238E27FC236}">
                <a16:creationId xmlns:a16="http://schemas.microsoft.com/office/drawing/2014/main" id="{9AD2671F-B734-4D1A-92CC-24FC98B64C3B}"/>
              </a:ext>
            </a:extLst>
          </p:cNvPr>
          <p:cNvPicPr>
            <a:picLocks noGrp="1" noChangeAspect="1"/>
          </p:cNvPicPr>
          <p:nvPr>
            <p:ph sz="half" idx="11"/>
          </p:nvPr>
        </p:nvPicPr>
        <p:blipFill rotWithShape="1">
          <a:blip r:embed="rId4"/>
          <a:srcRect r="21333" b="28178"/>
          <a:stretch/>
        </p:blipFill>
        <p:spPr>
          <a:xfrm>
            <a:off x="6492239" y="1858010"/>
            <a:ext cx="5242560" cy="4558028"/>
          </a:xfrm>
        </p:spPr>
      </p:pic>
    </p:spTree>
    <p:extLst>
      <p:ext uri="{BB962C8B-B14F-4D97-AF65-F5344CB8AC3E}">
        <p14:creationId xmlns:p14="http://schemas.microsoft.com/office/powerpoint/2010/main" val="62083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D776-3D65-437F-8DBF-DB2CA17904B9}"/>
              </a:ext>
            </a:extLst>
          </p:cNvPr>
          <p:cNvSpPr>
            <a:spLocks noGrp="1"/>
          </p:cNvSpPr>
          <p:nvPr>
            <p:ph type="title"/>
          </p:nvPr>
        </p:nvSpPr>
        <p:spPr/>
        <p:txBody>
          <a:bodyPr/>
          <a:lstStyle/>
          <a:p>
            <a:r>
              <a:rPr lang="en-US"/>
              <a:t>Superintendent data utilization</a:t>
            </a:r>
          </a:p>
        </p:txBody>
      </p:sp>
      <p:sp>
        <p:nvSpPr>
          <p:cNvPr id="3" name="Content Placeholder 2">
            <a:extLst>
              <a:ext uri="{FF2B5EF4-FFF2-40B4-BE49-F238E27FC236}">
                <a16:creationId xmlns:a16="http://schemas.microsoft.com/office/drawing/2014/main" id="{6C3770F2-37BC-49C5-B26A-388D290DED3B}"/>
              </a:ext>
            </a:extLst>
          </p:cNvPr>
          <p:cNvSpPr>
            <a:spLocks noGrp="1"/>
          </p:cNvSpPr>
          <p:nvPr>
            <p:ph sz="half" idx="1"/>
          </p:nvPr>
        </p:nvSpPr>
        <p:spPr/>
        <p:txBody>
          <a:bodyPr/>
          <a:lstStyle/>
          <a:p>
            <a:r>
              <a:rPr lang="en-US" sz="1800">
                <a:latin typeface="+mj-lt"/>
              </a:rPr>
              <a:t>Some superintendents use VUStats to make park management decisions:</a:t>
            </a:r>
            <a:endParaRPr lang="en-US" sz="1800" i="1">
              <a:latin typeface="+mj-lt"/>
              <a:cs typeface="Calibri" panose="020F0502020204030204" pitchFamily="34" charset="0"/>
            </a:endParaRPr>
          </a:p>
          <a:p>
            <a:r>
              <a:rPr lang="en-US" sz="1800" b="0">
                <a:latin typeface="+mj-lt"/>
                <a:cs typeface="Calibri" panose="020F0502020204030204" pitchFamily="34" charset="0"/>
              </a:rPr>
              <a:t>“Visitor use is critical to where we put positions, where we fund positions. Resource management, maintenance positions. If we have terrible stats, we don’t know how busy we are.”</a:t>
            </a:r>
          </a:p>
          <a:p>
            <a:pPr marL="285750" indent="-285750">
              <a:buFontTx/>
              <a:buChar char="-"/>
            </a:pPr>
            <a:r>
              <a:rPr lang="en-US" sz="1800">
                <a:latin typeface="+mj-lt"/>
                <a:cs typeface="Calibri Light" panose="020F0302020204030204" pitchFamily="34" charset="0"/>
              </a:rPr>
              <a:t>Superintendent</a:t>
            </a:r>
            <a:r>
              <a:rPr lang="en-US" sz="1800" b="0">
                <a:latin typeface="+mj-lt"/>
                <a:cs typeface="Calibri Light" panose="020F0302020204030204" pitchFamily="34" charset="0"/>
              </a:rPr>
              <a:t> </a:t>
            </a:r>
          </a:p>
          <a:p>
            <a:r>
              <a:rPr lang="en-US" sz="1800">
                <a:latin typeface="+mj-lt"/>
              </a:rPr>
              <a:t>Others are less confident:</a:t>
            </a:r>
          </a:p>
          <a:p>
            <a:r>
              <a:rPr lang="en-US" sz="1800" b="0">
                <a:latin typeface="+mj-lt"/>
                <a:cs typeface="Calibri" panose="020F0502020204030204" pitchFamily="34" charset="0"/>
              </a:rPr>
              <a:t>“Because I think we’re getting such limited numbers as to what’s actually happening, sadly we are making more decisions based upon inference … (planning decisions) are not really based on numbers, it’s based on (what we’re seeing in) our field. We’d sure love to base it on numbers.”</a:t>
            </a:r>
          </a:p>
          <a:p>
            <a:pPr marL="285750" indent="-285750">
              <a:buFontTx/>
              <a:buChar char="-"/>
            </a:pPr>
            <a:r>
              <a:rPr lang="en-US" sz="1800">
                <a:latin typeface="+mj-lt"/>
                <a:cs typeface="Calibri Light" panose="020F0302020204030204" pitchFamily="34" charset="0"/>
              </a:rPr>
              <a:t>Superintendent, LEWI</a:t>
            </a:r>
          </a:p>
          <a:p>
            <a:endParaRPr lang="en-US" sz="1800" b="0"/>
          </a:p>
          <a:p>
            <a:endParaRPr lang="en-US"/>
          </a:p>
        </p:txBody>
      </p:sp>
      <p:sp>
        <p:nvSpPr>
          <p:cNvPr id="4" name="Slide Number Placeholder 3">
            <a:extLst>
              <a:ext uri="{FF2B5EF4-FFF2-40B4-BE49-F238E27FC236}">
                <a16:creationId xmlns:a16="http://schemas.microsoft.com/office/drawing/2014/main" id="{0E4D06E6-D5BF-4DE0-B543-EA7688494E3B}"/>
              </a:ext>
            </a:extLst>
          </p:cNvPr>
          <p:cNvSpPr>
            <a:spLocks noGrp="1"/>
          </p:cNvSpPr>
          <p:nvPr>
            <p:ph type="sldNum" sz="quarter" idx="10"/>
          </p:nvPr>
        </p:nvSpPr>
        <p:spPr/>
        <p:txBody>
          <a:bodyPr/>
          <a:lstStyle/>
          <a:p>
            <a:fld id="{17DEF996-DED3-4C2E-A8C5-A742E3083F9A}" type="slidenum">
              <a:rPr lang="en-US" smtClean="0"/>
              <a:pPr/>
              <a:t>37</a:t>
            </a:fld>
            <a:endParaRPr lang="en-US"/>
          </a:p>
        </p:txBody>
      </p:sp>
      <p:sp>
        <p:nvSpPr>
          <p:cNvPr id="5" name="Content Placeholder 4">
            <a:extLst>
              <a:ext uri="{FF2B5EF4-FFF2-40B4-BE49-F238E27FC236}">
                <a16:creationId xmlns:a16="http://schemas.microsoft.com/office/drawing/2014/main" id="{7D9A3FAB-2294-4743-95C2-37F35181438B}"/>
              </a:ext>
            </a:extLst>
          </p:cNvPr>
          <p:cNvSpPr>
            <a:spLocks noGrp="1"/>
          </p:cNvSpPr>
          <p:nvPr>
            <p:ph sz="half" idx="11"/>
          </p:nvPr>
        </p:nvSpPr>
        <p:spPr>
          <a:xfrm>
            <a:off x="6492239" y="1797977"/>
            <a:ext cx="5242560" cy="4627830"/>
          </a:xfrm>
        </p:spPr>
        <p:txBody>
          <a:bodyPr/>
          <a:lstStyle/>
          <a:p>
            <a:r>
              <a:rPr lang="en-US" sz="1800" b="0">
                <a:latin typeface="+mj-lt"/>
                <a:cs typeface="Calibri" panose="020F0502020204030204" pitchFamily="34" charset="0"/>
              </a:rPr>
              <a:t>“As a superintendent, getting trained up on what visitor use stats you have and how it can help you manage the resources of the park. It’s not something, as a new superintendent, you really get trained on. There needs to be a lot more training at that superintendent level.”</a:t>
            </a:r>
          </a:p>
          <a:p>
            <a:pPr marL="285750" indent="-285750">
              <a:buFontTx/>
              <a:buChar char="-"/>
            </a:pPr>
            <a:r>
              <a:rPr lang="en-US" sz="1800">
                <a:latin typeface="+mj-lt"/>
              </a:rPr>
              <a:t>Superintendent, LACL</a:t>
            </a:r>
          </a:p>
          <a:p>
            <a:pPr marL="285750" indent="-285750">
              <a:buFontTx/>
              <a:buChar char="-"/>
            </a:pPr>
            <a:endParaRPr lang="en-US" sz="1800" b="0" i="1">
              <a:latin typeface="+mj-lt"/>
            </a:endParaRPr>
          </a:p>
          <a:p>
            <a:r>
              <a:rPr lang="en-US" sz="1800" b="0">
                <a:latin typeface="+mj-lt"/>
                <a:cs typeface="Calibri" panose="020F0502020204030204" pitchFamily="34" charset="0"/>
              </a:rPr>
              <a:t>“The opportunity here is that VUStats is not being represented at the (superintendent) level. There is an opportunity to somehow change that. There is a critical need to put (VUStats) in front of superintendents.”</a:t>
            </a:r>
          </a:p>
          <a:p>
            <a:pPr marL="285750" indent="-285750">
              <a:buFontTx/>
              <a:buChar char="-"/>
            </a:pPr>
            <a:r>
              <a:rPr lang="en-US" sz="1800">
                <a:latin typeface="+mj-lt"/>
              </a:rPr>
              <a:t>Superintendent, GUMO</a:t>
            </a:r>
          </a:p>
          <a:p>
            <a:endParaRPr lang="en-US"/>
          </a:p>
        </p:txBody>
      </p:sp>
      <p:sp>
        <p:nvSpPr>
          <p:cNvPr id="6" name="Text Placeholder 5">
            <a:extLst>
              <a:ext uri="{FF2B5EF4-FFF2-40B4-BE49-F238E27FC236}">
                <a16:creationId xmlns:a16="http://schemas.microsoft.com/office/drawing/2014/main" id="{2C0C06BE-25CD-4553-8A25-AA2300A949BF}"/>
              </a:ext>
            </a:extLst>
          </p:cNvPr>
          <p:cNvSpPr>
            <a:spLocks noGrp="1"/>
          </p:cNvSpPr>
          <p:nvPr>
            <p:ph type="body" sz="quarter" idx="12"/>
          </p:nvPr>
        </p:nvSpPr>
        <p:spPr/>
        <p:txBody>
          <a:bodyPr/>
          <a:lstStyle/>
          <a:p>
            <a:r>
              <a:rPr lang="en-US">
                <a:latin typeface="+mj-lt"/>
                <a:cs typeface="Calibri"/>
              </a:rPr>
              <a:t>Inconsistent utilization of VUStats at the park-level</a:t>
            </a:r>
          </a:p>
        </p:txBody>
      </p:sp>
      <p:sp>
        <p:nvSpPr>
          <p:cNvPr id="7" name="Text Placeholder 6">
            <a:extLst>
              <a:ext uri="{FF2B5EF4-FFF2-40B4-BE49-F238E27FC236}">
                <a16:creationId xmlns:a16="http://schemas.microsoft.com/office/drawing/2014/main" id="{2C5BFC1F-D7BB-450C-BFFF-270B5CE9EB0C}"/>
              </a:ext>
            </a:extLst>
          </p:cNvPr>
          <p:cNvSpPr>
            <a:spLocks noGrp="1"/>
          </p:cNvSpPr>
          <p:nvPr>
            <p:ph type="body" sz="quarter" idx="13"/>
          </p:nvPr>
        </p:nvSpPr>
        <p:spPr>
          <a:xfrm>
            <a:off x="6089673" y="1149172"/>
            <a:ext cx="5760144" cy="506709"/>
          </a:xfrm>
        </p:spPr>
        <p:txBody>
          <a:bodyPr/>
          <a:lstStyle/>
          <a:p>
            <a:pPr>
              <a:spcAft>
                <a:spcPts val="100"/>
              </a:spcAft>
            </a:pPr>
            <a:r>
              <a:rPr lang="en-US" sz="1800">
                <a:latin typeface="+mj-lt"/>
                <a:cs typeface="Calibri"/>
              </a:rPr>
              <a:t>The lack of formal VUStats training for superintendents </a:t>
            </a:r>
            <a:endParaRPr lang="en-US">
              <a:cs typeface="Calibri"/>
            </a:endParaRPr>
          </a:p>
        </p:txBody>
      </p:sp>
    </p:spTree>
    <p:extLst>
      <p:ext uri="{BB962C8B-B14F-4D97-AF65-F5344CB8AC3E}">
        <p14:creationId xmlns:p14="http://schemas.microsoft.com/office/powerpoint/2010/main" val="18651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D776-3D65-437F-8DBF-DB2CA17904B9}"/>
              </a:ext>
            </a:extLst>
          </p:cNvPr>
          <p:cNvSpPr>
            <a:spLocks noGrp="1"/>
          </p:cNvSpPr>
          <p:nvPr>
            <p:ph type="title"/>
          </p:nvPr>
        </p:nvSpPr>
        <p:spPr/>
        <p:txBody>
          <a:bodyPr/>
          <a:lstStyle/>
          <a:p>
            <a:r>
              <a:rPr lang="en-US"/>
              <a:t>External data utilization</a:t>
            </a:r>
          </a:p>
        </p:txBody>
      </p:sp>
      <p:sp>
        <p:nvSpPr>
          <p:cNvPr id="4" name="Slide Number Placeholder 3">
            <a:extLst>
              <a:ext uri="{FF2B5EF4-FFF2-40B4-BE49-F238E27FC236}">
                <a16:creationId xmlns:a16="http://schemas.microsoft.com/office/drawing/2014/main" id="{0E4D06E6-D5BF-4DE0-B543-EA7688494E3B}"/>
              </a:ext>
            </a:extLst>
          </p:cNvPr>
          <p:cNvSpPr>
            <a:spLocks noGrp="1"/>
          </p:cNvSpPr>
          <p:nvPr>
            <p:ph type="sldNum" sz="quarter" idx="10"/>
          </p:nvPr>
        </p:nvSpPr>
        <p:spPr/>
        <p:txBody>
          <a:bodyPr/>
          <a:lstStyle/>
          <a:p>
            <a:fld id="{17DEF996-DED3-4C2E-A8C5-A742E3083F9A}" type="slidenum">
              <a:rPr lang="en-US" smtClean="0"/>
              <a:pPr/>
              <a:t>38</a:t>
            </a:fld>
            <a:endParaRPr lang="en-US"/>
          </a:p>
        </p:txBody>
      </p:sp>
      <p:pic>
        <p:nvPicPr>
          <p:cNvPr id="17" name="Picture 16">
            <a:extLst>
              <a:ext uri="{FF2B5EF4-FFF2-40B4-BE49-F238E27FC236}">
                <a16:creationId xmlns:a16="http://schemas.microsoft.com/office/drawing/2014/main" id="{2833848E-B46B-4249-8A7A-15AAE0B80AC1}"/>
              </a:ext>
            </a:extLst>
          </p:cNvPr>
          <p:cNvPicPr>
            <a:picLocks noChangeAspect="1"/>
          </p:cNvPicPr>
          <p:nvPr/>
        </p:nvPicPr>
        <p:blipFill>
          <a:blip r:embed="rId2"/>
          <a:stretch>
            <a:fillRect/>
          </a:stretch>
        </p:blipFill>
        <p:spPr>
          <a:xfrm>
            <a:off x="598610" y="2127475"/>
            <a:ext cx="5133975" cy="3362325"/>
          </a:xfrm>
          <a:prstGeom prst="rect">
            <a:avLst/>
          </a:prstGeom>
        </p:spPr>
      </p:pic>
      <p:pic>
        <p:nvPicPr>
          <p:cNvPr id="19" name="Picture 18">
            <a:extLst>
              <a:ext uri="{FF2B5EF4-FFF2-40B4-BE49-F238E27FC236}">
                <a16:creationId xmlns:a16="http://schemas.microsoft.com/office/drawing/2014/main" id="{C416D7BF-1328-4620-8039-35CD44C95EDC}"/>
              </a:ext>
            </a:extLst>
          </p:cNvPr>
          <p:cNvPicPr>
            <a:picLocks noChangeAspect="1"/>
          </p:cNvPicPr>
          <p:nvPr/>
        </p:nvPicPr>
        <p:blipFill>
          <a:blip r:embed="rId3"/>
          <a:stretch>
            <a:fillRect/>
          </a:stretch>
        </p:blipFill>
        <p:spPr>
          <a:xfrm>
            <a:off x="6096000" y="2732313"/>
            <a:ext cx="5667375" cy="2152650"/>
          </a:xfrm>
          <a:prstGeom prst="rect">
            <a:avLst/>
          </a:prstGeom>
        </p:spPr>
      </p:pic>
      <p:sp>
        <p:nvSpPr>
          <p:cNvPr id="22" name="TextBox 21">
            <a:extLst>
              <a:ext uri="{FF2B5EF4-FFF2-40B4-BE49-F238E27FC236}">
                <a16:creationId xmlns:a16="http://schemas.microsoft.com/office/drawing/2014/main" id="{76DD6D0E-CE29-41CB-AA6E-ADB8A2C8230C}"/>
              </a:ext>
            </a:extLst>
          </p:cNvPr>
          <p:cNvSpPr txBox="1"/>
          <p:nvPr/>
        </p:nvSpPr>
        <p:spPr>
          <a:xfrm>
            <a:off x="598610" y="1670100"/>
            <a:ext cx="5133975" cy="369332"/>
          </a:xfrm>
          <a:prstGeom prst="rect">
            <a:avLst/>
          </a:prstGeom>
          <a:noFill/>
        </p:spPr>
        <p:txBody>
          <a:bodyPr wrap="square" rtlCol="0">
            <a:spAutoFit/>
          </a:bodyPr>
          <a:lstStyle/>
          <a:p>
            <a:pPr algn="ctr"/>
            <a:r>
              <a:rPr lang="en-US" b="1"/>
              <a:t>South Dakota Dept. of Tourism</a:t>
            </a:r>
          </a:p>
        </p:txBody>
      </p:sp>
      <p:sp>
        <p:nvSpPr>
          <p:cNvPr id="23" name="TextBox 22">
            <a:extLst>
              <a:ext uri="{FF2B5EF4-FFF2-40B4-BE49-F238E27FC236}">
                <a16:creationId xmlns:a16="http://schemas.microsoft.com/office/drawing/2014/main" id="{3CCC07D4-35D9-4A18-9C0A-C6A8BC3B6BDB}"/>
              </a:ext>
            </a:extLst>
          </p:cNvPr>
          <p:cNvSpPr txBox="1"/>
          <p:nvPr/>
        </p:nvSpPr>
        <p:spPr>
          <a:xfrm>
            <a:off x="6124471" y="1670100"/>
            <a:ext cx="5133975" cy="369332"/>
          </a:xfrm>
          <a:prstGeom prst="rect">
            <a:avLst/>
          </a:prstGeom>
          <a:noFill/>
        </p:spPr>
        <p:txBody>
          <a:bodyPr wrap="square" rtlCol="0">
            <a:spAutoFit/>
          </a:bodyPr>
          <a:lstStyle/>
          <a:p>
            <a:pPr algn="ctr"/>
            <a:r>
              <a:rPr lang="en-US" b="1"/>
              <a:t>Guadalupe Mountains Visitor</a:t>
            </a:r>
          </a:p>
        </p:txBody>
      </p:sp>
    </p:spTree>
    <p:extLst>
      <p:ext uri="{BB962C8B-B14F-4D97-AF65-F5344CB8AC3E}">
        <p14:creationId xmlns:p14="http://schemas.microsoft.com/office/powerpoint/2010/main" val="2907547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02DFFA-A5B5-4362-A19D-F305B9219BE3}"/>
              </a:ext>
            </a:extLst>
          </p:cNvPr>
          <p:cNvSpPr>
            <a:spLocks noGrp="1"/>
          </p:cNvSpPr>
          <p:nvPr>
            <p:ph type="sldNum" sz="quarter" idx="4"/>
          </p:nvPr>
        </p:nvSpPr>
        <p:spPr/>
        <p:txBody>
          <a:bodyPr/>
          <a:lstStyle/>
          <a:p>
            <a:fld id="{17DEF996-DED3-4C2E-A8C5-A742E3083F9A}" type="slidenum">
              <a:rPr lang="en-US" smtClean="0"/>
              <a:pPr/>
              <a:t>39</a:t>
            </a:fld>
            <a:endParaRPr lang="en-US"/>
          </a:p>
        </p:txBody>
      </p:sp>
      <p:sp>
        <p:nvSpPr>
          <p:cNvPr id="7" name="TextBox 6">
            <a:extLst>
              <a:ext uri="{FF2B5EF4-FFF2-40B4-BE49-F238E27FC236}">
                <a16:creationId xmlns:a16="http://schemas.microsoft.com/office/drawing/2014/main" id="{308A904C-A4B6-4202-98CE-88BD45E549DA}"/>
              </a:ext>
            </a:extLst>
          </p:cNvPr>
          <p:cNvSpPr txBox="1"/>
          <p:nvPr/>
        </p:nvSpPr>
        <p:spPr>
          <a:xfrm>
            <a:off x="3034314" y="2998113"/>
            <a:ext cx="612337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5000"/>
              <a:t>RECOMMENDATIONS</a:t>
            </a:r>
          </a:p>
        </p:txBody>
      </p:sp>
    </p:spTree>
    <p:extLst>
      <p:ext uri="{BB962C8B-B14F-4D97-AF65-F5344CB8AC3E}">
        <p14:creationId xmlns:p14="http://schemas.microsoft.com/office/powerpoint/2010/main" val="2449798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C46677-4169-42B5-8DB9-C0D598CFB5EF}"/>
              </a:ext>
            </a:extLst>
          </p:cNvPr>
          <p:cNvSpPr>
            <a:spLocks noGrp="1"/>
          </p:cNvSpPr>
          <p:nvPr>
            <p:ph type="sldNum" sz="quarter" idx="4"/>
          </p:nvPr>
        </p:nvSpPr>
        <p:spPr/>
        <p:txBody>
          <a:bodyPr/>
          <a:lstStyle/>
          <a:p>
            <a:r>
              <a:rPr lang="en-US"/>
              <a:t> Framing the Problem 	</a:t>
            </a:r>
            <a:fld id="{17DEF996-DED3-4C2E-A8C5-A742E3083F9A}" type="slidenum">
              <a:rPr lang="en-US" smtClean="0"/>
              <a:pPr/>
              <a:t>4</a:t>
            </a:fld>
            <a:endParaRPr lang="en-US"/>
          </a:p>
        </p:txBody>
      </p:sp>
      <p:sp>
        <p:nvSpPr>
          <p:cNvPr id="6" name="Content Placeholder 5">
            <a:extLst>
              <a:ext uri="{FF2B5EF4-FFF2-40B4-BE49-F238E27FC236}">
                <a16:creationId xmlns:a16="http://schemas.microsoft.com/office/drawing/2014/main" id="{17B16953-9D66-4FBB-A9EF-C12EA9C956AA}"/>
              </a:ext>
            </a:extLst>
          </p:cNvPr>
          <p:cNvSpPr>
            <a:spLocks noGrp="1"/>
          </p:cNvSpPr>
          <p:nvPr>
            <p:ph idx="1"/>
          </p:nvPr>
        </p:nvSpPr>
        <p:spPr>
          <a:xfrm>
            <a:off x="451908" y="1375280"/>
            <a:ext cx="11288184" cy="5207001"/>
          </a:xfrm>
        </p:spPr>
        <p:txBody>
          <a:bodyPr/>
          <a:lstStyle/>
          <a:p>
            <a:pPr marL="285750" indent="-285750">
              <a:buFont typeface="Arial" panose="020B0604020202020204" pitchFamily="34" charset="0"/>
              <a:buChar char="•"/>
            </a:pPr>
            <a:r>
              <a:rPr lang="en-US" sz="2400">
                <a:latin typeface="Candara" panose="020E0502030303020204" pitchFamily="34" charset="0"/>
              </a:rPr>
              <a:t>SOW: </a:t>
            </a:r>
            <a:r>
              <a:rPr lang="en-US" sz="2400" b="0" i="1">
                <a:latin typeface="Candara" panose="020E0502030303020204" pitchFamily="34" charset="0"/>
              </a:rPr>
              <a:t>There is a need to better understand the challenges faced by the customers who deliver data to the official reporting system for VUStats and about their knowledge/use of tools and resources available to them for assistance. As a complement to this, VUStats need to understand challenges faced by data users in accessing and consuming visitor use statistics. This project will reinforce ongoing work in the Social Science Program to develop new and enhance existing information delivery / communication tools in CY2021.</a:t>
            </a:r>
          </a:p>
          <a:p>
            <a:pPr marL="687388" lvl="1" indent="-342900"/>
            <a:endParaRPr lang="en-US" sz="2400" b="1" i="1">
              <a:latin typeface="Candara" panose="020E0502030303020204" pitchFamily="34" charset="0"/>
            </a:endParaRPr>
          </a:p>
          <a:p>
            <a:pPr marL="687388" lvl="1" indent="-342900"/>
            <a:r>
              <a:rPr lang="en-US" sz="2400" b="1" i="1">
                <a:latin typeface="Candara" panose="020E0502030303020204" pitchFamily="34" charset="0"/>
              </a:rPr>
              <a:t>How might the NPS Social Science Program better deliver critical information to its customers about NPS Visitor Use Statistics to enhance customer experience and improve data quality and usability?</a:t>
            </a:r>
          </a:p>
          <a:p>
            <a:pPr marL="342900" indent="-342900">
              <a:buFont typeface="Arial" panose="020B0604020202020204" pitchFamily="34" charset="0"/>
              <a:buChar char="•"/>
            </a:pPr>
            <a:endParaRPr lang="en-US" sz="2400" b="0"/>
          </a:p>
        </p:txBody>
      </p:sp>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t>Framing the problem</a:t>
            </a:r>
          </a:p>
        </p:txBody>
      </p:sp>
    </p:spTree>
    <p:extLst>
      <p:ext uri="{BB962C8B-B14F-4D97-AF65-F5344CB8AC3E}">
        <p14:creationId xmlns:p14="http://schemas.microsoft.com/office/powerpoint/2010/main" val="527014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CCDC-3E56-4D8D-BAD3-F85B9D64AFFD}"/>
              </a:ext>
            </a:extLst>
          </p:cNvPr>
          <p:cNvSpPr>
            <a:spLocks noGrp="1"/>
          </p:cNvSpPr>
          <p:nvPr>
            <p:ph type="title"/>
          </p:nvPr>
        </p:nvSpPr>
        <p:spPr/>
        <p:txBody>
          <a:bodyPr/>
          <a:lstStyle/>
          <a:p>
            <a:r>
              <a:rPr lang="en-US"/>
              <a:t>Recommendations</a:t>
            </a:r>
          </a:p>
        </p:txBody>
      </p:sp>
      <p:sp>
        <p:nvSpPr>
          <p:cNvPr id="4" name="Slide Number Placeholder 3">
            <a:extLst>
              <a:ext uri="{FF2B5EF4-FFF2-40B4-BE49-F238E27FC236}">
                <a16:creationId xmlns:a16="http://schemas.microsoft.com/office/drawing/2014/main" id="{EE936BDA-939E-4F33-8105-38D4F643B7EA}"/>
              </a:ext>
            </a:extLst>
          </p:cNvPr>
          <p:cNvSpPr>
            <a:spLocks noGrp="1"/>
          </p:cNvSpPr>
          <p:nvPr>
            <p:ph type="sldNum" sz="quarter" idx="10"/>
          </p:nvPr>
        </p:nvSpPr>
        <p:spPr/>
        <p:txBody>
          <a:bodyPr/>
          <a:lstStyle/>
          <a:p>
            <a:r>
              <a:rPr lang="en-US"/>
              <a:t>Recommendations 	</a:t>
            </a:r>
            <a:fld id="{17DEF996-DED3-4C2E-A8C5-A742E3083F9A}" type="slidenum">
              <a:rPr lang="en-US" smtClean="0"/>
              <a:pPr/>
              <a:t>40</a:t>
            </a:fld>
            <a:endParaRPr lang="en-US"/>
          </a:p>
        </p:txBody>
      </p:sp>
      <p:graphicFrame>
        <p:nvGraphicFramePr>
          <p:cNvPr id="12" name="Diagram 11">
            <a:extLst>
              <a:ext uri="{FF2B5EF4-FFF2-40B4-BE49-F238E27FC236}">
                <a16:creationId xmlns:a16="http://schemas.microsoft.com/office/drawing/2014/main" id="{8506675B-F2DD-46D1-AD99-19F0162DFC9D}"/>
              </a:ext>
            </a:extLst>
          </p:cNvPr>
          <p:cNvGraphicFramePr/>
          <p:nvPr>
            <p:extLst>
              <p:ext uri="{D42A27DB-BD31-4B8C-83A1-F6EECF244321}">
                <p14:modId xmlns:p14="http://schemas.microsoft.com/office/powerpoint/2010/main" val="1305792720"/>
              </p:ext>
            </p:extLst>
          </p:nvPr>
        </p:nvGraphicFramePr>
        <p:xfrm>
          <a:off x="1184030" y="276958"/>
          <a:ext cx="9702799" cy="6426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9B64ACA-9008-4EB6-9C0A-C4FAFE1B918C}"/>
              </a:ext>
            </a:extLst>
          </p:cNvPr>
          <p:cNvSpPr/>
          <p:nvPr/>
        </p:nvSpPr>
        <p:spPr>
          <a:xfrm>
            <a:off x="1184030" y="5235677"/>
            <a:ext cx="9702799" cy="657460"/>
          </a:xfrm>
          <a:prstGeom prst="rect">
            <a:avLst/>
          </a:prstGeom>
          <a:solidFill>
            <a:schemeClr val="bg1">
              <a:lumMod val="6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pPr algn="ctr"/>
            <a:r>
              <a:rPr lang="en-US" sz="3000">
                <a:solidFill>
                  <a:schemeClr val="bg1"/>
                </a:solidFill>
              </a:rPr>
              <a:t>Expand </a:t>
            </a:r>
            <a:r>
              <a:rPr lang="en-US" sz="3000" err="1">
                <a:solidFill>
                  <a:schemeClr val="bg1"/>
                </a:solidFill>
              </a:rPr>
              <a:t>VUStats</a:t>
            </a:r>
            <a:r>
              <a:rPr lang="en-US" sz="3000">
                <a:solidFill>
                  <a:schemeClr val="bg1"/>
                </a:solidFill>
              </a:rPr>
              <a:t> team capacity</a:t>
            </a:r>
          </a:p>
        </p:txBody>
      </p:sp>
      <p:sp>
        <p:nvSpPr>
          <p:cNvPr id="24" name="Arrow: Curved Right 23">
            <a:extLst>
              <a:ext uri="{FF2B5EF4-FFF2-40B4-BE49-F238E27FC236}">
                <a16:creationId xmlns:a16="http://schemas.microsoft.com/office/drawing/2014/main" id="{6B943C00-9A6A-4371-9AF3-1538CC7A85AF}"/>
              </a:ext>
            </a:extLst>
          </p:cNvPr>
          <p:cNvSpPr/>
          <p:nvPr/>
        </p:nvSpPr>
        <p:spPr>
          <a:xfrm rot="10800000">
            <a:off x="10894236" y="1400614"/>
            <a:ext cx="944880" cy="4279344"/>
          </a:xfrm>
          <a:prstGeom prst="curvedRigh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Left 24">
            <a:extLst>
              <a:ext uri="{FF2B5EF4-FFF2-40B4-BE49-F238E27FC236}">
                <a16:creationId xmlns:a16="http://schemas.microsoft.com/office/drawing/2014/main" id="{165BBCC8-75C8-473D-BF99-A044BF44F9DF}"/>
              </a:ext>
            </a:extLst>
          </p:cNvPr>
          <p:cNvSpPr/>
          <p:nvPr/>
        </p:nvSpPr>
        <p:spPr>
          <a:xfrm rot="10800000">
            <a:off x="225617" y="1430594"/>
            <a:ext cx="924142" cy="4279344"/>
          </a:xfrm>
          <a:prstGeom prst="curvedLeftArrow">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Arrow: Down 25">
            <a:extLst>
              <a:ext uri="{FF2B5EF4-FFF2-40B4-BE49-F238E27FC236}">
                <a16:creationId xmlns:a16="http://schemas.microsoft.com/office/drawing/2014/main" id="{BEA189FB-39E5-4BEF-8FFF-11F74A0244E0}"/>
              </a:ext>
            </a:extLst>
          </p:cNvPr>
          <p:cNvSpPr/>
          <p:nvPr/>
        </p:nvSpPr>
        <p:spPr>
          <a:xfrm rot="10800000">
            <a:off x="2544507" y="2316971"/>
            <a:ext cx="380999" cy="809394"/>
          </a:xfrm>
          <a:prstGeom prst="downArrow">
            <a:avLst/>
          </a:prstGeom>
          <a:solidFill>
            <a:schemeClr val="bg1">
              <a:lumMod val="8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A78CACD-897B-422E-872D-E870DAFBFA40}"/>
              </a:ext>
            </a:extLst>
          </p:cNvPr>
          <p:cNvSpPr/>
          <p:nvPr/>
        </p:nvSpPr>
        <p:spPr>
          <a:xfrm rot="10800000">
            <a:off x="9266494" y="2316971"/>
            <a:ext cx="380999" cy="809394"/>
          </a:xfrm>
          <a:prstGeom prst="downArrow">
            <a:avLst/>
          </a:prstGeom>
          <a:solidFill>
            <a:schemeClr val="bg1">
              <a:lumMod val="8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F49219D-F5B9-4370-9B86-F5D0E2C94C3B}"/>
              </a:ext>
            </a:extLst>
          </p:cNvPr>
          <p:cNvSpPr/>
          <p:nvPr/>
        </p:nvSpPr>
        <p:spPr>
          <a:xfrm rot="10800000">
            <a:off x="6096000" y="2316971"/>
            <a:ext cx="380999" cy="809394"/>
          </a:xfrm>
          <a:prstGeom prst="downArrow">
            <a:avLst/>
          </a:prstGeom>
          <a:solidFill>
            <a:schemeClr val="bg1">
              <a:lumMod val="85000"/>
            </a:schemeClr>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672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Recommendations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256206" y="6582281"/>
            <a:ext cx="4935794" cy="275719"/>
          </a:xfrm>
        </p:spPr>
        <p:txBody>
          <a:bodyPr/>
          <a:lstStyle/>
          <a:p>
            <a:r>
              <a:rPr lang="en-US"/>
              <a:t>Recommendations: Improve communication	</a:t>
            </a:r>
            <a:fld id="{17DEF996-DED3-4C2E-A8C5-A742E3083F9A}" type="slidenum">
              <a:rPr lang="en-US" smtClean="0"/>
              <a:pPr/>
              <a:t>41</a:t>
            </a:fld>
            <a:endParaRPr lang="en-US"/>
          </a:p>
        </p:txBody>
      </p:sp>
      <p:graphicFrame>
        <p:nvGraphicFramePr>
          <p:cNvPr id="9" name="Content Placeholder 8">
            <a:extLst>
              <a:ext uri="{FF2B5EF4-FFF2-40B4-BE49-F238E27FC236}">
                <a16:creationId xmlns:a16="http://schemas.microsoft.com/office/drawing/2014/main" id="{8A10EAEA-4701-4DBD-BA64-38F76DDF9866}"/>
              </a:ext>
            </a:extLst>
          </p:cNvPr>
          <p:cNvGraphicFramePr>
            <a:graphicFrameLocks noGrp="1"/>
          </p:cNvGraphicFramePr>
          <p:nvPr>
            <p:ph idx="1"/>
            <p:extLst>
              <p:ext uri="{D42A27DB-BD31-4B8C-83A1-F6EECF244321}">
                <p14:modId xmlns:p14="http://schemas.microsoft.com/office/powerpoint/2010/main" val="4083577407"/>
              </p:ext>
            </p:extLst>
          </p:nvPr>
        </p:nvGraphicFramePr>
        <p:xfrm>
          <a:off x="457200" y="1154113"/>
          <a:ext cx="11288713"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8866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E60C591-3D9B-48B5-9B8E-CB1E7B195A72}"/>
              </a:ext>
            </a:extLst>
          </p:cNvPr>
          <p:cNvSpPr/>
          <p:nvPr/>
        </p:nvSpPr>
        <p:spPr>
          <a:xfrm>
            <a:off x="731519" y="1325880"/>
            <a:ext cx="3786131" cy="119609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Centralize online resources – immediate</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831394" y="6582281"/>
            <a:ext cx="4360606" cy="255203"/>
          </a:xfrm>
        </p:spPr>
        <p:txBody>
          <a:bodyPr/>
          <a:lstStyle/>
          <a:p>
            <a:r>
              <a:rPr lang="en-US"/>
              <a:t>Recommendations: Improve communication 	</a:t>
            </a:r>
            <a:fld id="{17DEF996-DED3-4C2E-A8C5-A742E3083F9A}" type="slidenum">
              <a:rPr lang="en-US" smtClean="0"/>
              <a:pPr/>
              <a:t>42</a:t>
            </a:fld>
            <a:endParaRPr lang="en-US"/>
          </a:p>
        </p:txBody>
      </p:sp>
      <p:pic>
        <p:nvPicPr>
          <p:cNvPr id="13" name="Content Placeholder 12">
            <a:extLst>
              <a:ext uri="{FF2B5EF4-FFF2-40B4-BE49-F238E27FC236}">
                <a16:creationId xmlns:a16="http://schemas.microsoft.com/office/drawing/2014/main" id="{0030A4FC-DE4A-494B-A88A-0182F8661006}"/>
              </a:ext>
            </a:extLst>
          </p:cNvPr>
          <p:cNvPicPr>
            <a:picLocks noGrp="1" noChangeAspect="1"/>
          </p:cNvPicPr>
          <p:nvPr>
            <p:ph idx="1"/>
          </p:nvPr>
        </p:nvPicPr>
        <p:blipFill rotWithShape="1">
          <a:blip r:embed="rId3"/>
          <a:srcRect r="30273"/>
          <a:stretch/>
        </p:blipFill>
        <p:spPr>
          <a:xfrm>
            <a:off x="7169124" y="1020412"/>
            <a:ext cx="4714392" cy="5357528"/>
          </a:xfrm>
        </p:spPr>
      </p:pic>
      <p:sp>
        <p:nvSpPr>
          <p:cNvPr id="14" name="Oval 13">
            <a:extLst>
              <a:ext uri="{FF2B5EF4-FFF2-40B4-BE49-F238E27FC236}">
                <a16:creationId xmlns:a16="http://schemas.microsoft.com/office/drawing/2014/main" id="{1CE07B89-3BC4-476E-B3BE-5C816209FC2F}"/>
              </a:ext>
            </a:extLst>
          </p:cNvPr>
          <p:cNvSpPr/>
          <p:nvPr/>
        </p:nvSpPr>
        <p:spPr>
          <a:xfrm>
            <a:off x="5309419" y="2035276"/>
            <a:ext cx="1283110" cy="486697"/>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388DFF4-8035-4FA7-AD91-CFE76A19E3D4}"/>
              </a:ext>
            </a:extLst>
          </p:cNvPr>
          <p:cNvSpPr/>
          <p:nvPr/>
        </p:nvSpPr>
        <p:spPr>
          <a:xfrm>
            <a:off x="15240" y="86039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Diagram 19">
            <a:extLst>
              <a:ext uri="{FF2B5EF4-FFF2-40B4-BE49-F238E27FC236}">
                <a16:creationId xmlns:a16="http://schemas.microsoft.com/office/drawing/2014/main" id="{F83850D8-A343-4FA5-8768-E684001AD945}"/>
              </a:ext>
            </a:extLst>
          </p:cNvPr>
          <p:cNvGraphicFramePr/>
          <p:nvPr>
            <p:extLst>
              <p:ext uri="{D42A27DB-BD31-4B8C-83A1-F6EECF244321}">
                <p14:modId xmlns:p14="http://schemas.microsoft.com/office/powerpoint/2010/main" val="4092909518"/>
              </p:ext>
            </p:extLst>
          </p:nvPr>
        </p:nvGraphicFramePr>
        <p:xfrm>
          <a:off x="383346" y="1690232"/>
          <a:ext cx="5994009" cy="5044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a:extLst>
              <a:ext uri="{FF2B5EF4-FFF2-40B4-BE49-F238E27FC236}">
                <a16:creationId xmlns:a16="http://schemas.microsoft.com/office/drawing/2014/main" id="{F65000DF-3773-4C01-BFAA-0A546E047958}"/>
              </a:ext>
            </a:extLst>
          </p:cNvPr>
          <p:cNvSpPr txBox="1"/>
          <p:nvPr/>
        </p:nvSpPr>
        <p:spPr>
          <a:xfrm>
            <a:off x="1212752" y="103610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latin typeface="Candara" panose="020E0502030303020204" pitchFamily="34" charset="0"/>
              </a:rPr>
              <a:t>Goal:</a:t>
            </a:r>
          </a:p>
          <a:p>
            <a:pPr marL="0" lvl="0" indent="0" algn="ctr" defTabSz="800100">
              <a:lnSpc>
                <a:spcPct val="90000"/>
              </a:lnSpc>
              <a:spcBef>
                <a:spcPct val="0"/>
              </a:spcBef>
              <a:buNone/>
            </a:pPr>
            <a:r>
              <a:rPr lang="en-US" kern="1200">
                <a:solidFill>
                  <a:schemeClr val="tx1">
                    <a:lumMod val="85000"/>
                    <a:lumOff val="15000"/>
                  </a:schemeClr>
                </a:solidFill>
                <a:latin typeface="Candara" panose="020E0502030303020204" pitchFamily="34" charset="0"/>
              </a:rPr>
              <a:t>Increasing awareness and use of already available online resources </a:t>
            </a:r>
          </a:p>
        </p:txBody>
      </p:sp>
      <p:sp>
        <p:nvSpPr>
          <p:cNvPr id="22" name="Oval 21">
            <a:extLst>
              <a:ext uri="{FF2B5EF4-FFF2-40B4-BE49-F238E27FC236}">
                <a16:creationId xmlns:a16="http://schemas.microsoft.com/office/drawing/2014/main" id="{3E4AC1F1-AE2D-4CB3-B115-69B485980289}"/>
              </a:ext>
            </a:extLst>
          </p:cNvPr>
          <p:cNvSpPr/>
          <p:nvPr/>
        </p:nvSpPr>
        <p:spPr>
          <a:xfrm>
            <a:off x="6903720" y="1969646"/>
            <a:ext cx="1417320" cy="552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EE9EFE1-AEA2-4F17-8842-1CA18C56AB50}"/>
              </a:ext>
            </a:extLst>
          </p:cNvPr>
          <p:cNvSpPr txBox="1"/>
          <p:nvPr/>
        </p:nvSpPr>
        <p:spPr>
          <a:xfrm>
            <a:off x="7226489" y="6134668"/>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t>Source: IRMA</a:t>
            </a:r>
          </a:p>
        </p:txBody>
      </p:sp>
    </p:spTree>
    <p:extLst>
      <p:ext uri="{BB962C8B-B14F-4D97-AF65-F5344CB8AC3E}">
        <p14:creationId xmlns:p14="http://schemas.microsoft.com/office/powerpoint/2010/main" val="2222716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AD7E08C-006D-4678-AB34-238C22C26152}"/>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a:bodyPr>
          <a:lstStyle/>
          <a:p>
            <a:r>
              <a:rPr lang="en-US"/>
              <a:t>Create a ticketing system for contacting the VUStats team – immediate </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067368" y="6582281"/>
            <a:ext cx="4124632" cy="275719"/>
          </a:xfrm>
        </p:spPr>
        <p:txBody>
          <a:bodyPr/>
          <a:lstStyle/>
          <a:p>
            <a:r>
              <a:rPr lang="en-US"/>
              <a:t>Recommendations: Improve communication 	</a:t>
            </a:r>
            <a:fld id="{17DEF996-DED3-4C2E-A8C5-A742E3083F9A}" type="slidenum">
              <a:rPr lang="en-US" smtClean="0"/>
              <a:pPr/>
              <a:t>43</a:t>
            </a:fld>
            <a:endParaRPr lang="en-US"/>
          </a:p>
        </p:txBody>
      </p:sp>
      <p:pic>
        <p:nvPicPr>
          <p:cNvPr id="5" name="Content Placeholder 4">
            <a:extLst>
              <a:ext uri="{FF2B5EF4-FFF2-40B4-BE49-F238E27FC236}">
                <a16:creationId xmlns:a16="http://schemas.microsoft.com/office/drawing/2014/main" id="{16CEC634-3C6C-4676-9254-B5E286F99A15}"/>
              </a:ext>
            </a:extLst>
          </p:cNvPr>
          <p:cNvPicPr>
            <a:picLocks noGrp="1" noChangeAspect="1"/>
          </p:cNvPicPr>
          <p:nvPr>
            <p:ph idx="1"/>
          </p:nvPr>
        </p:nvPicPr>
        <p:blipFill>
          <a:blip r:embed="rId3"/>
          <a:stretch>
            <a:fillRect/>
          </a:stretch>
        </p:blipFill>
        <p:spPr>
          <a:xfrm>
            <a:off x="7191521" y="1490581"/>
            <a:ext cx="4710658" cy="4431030"/>
          </a:xfrm>
          <a:prstGeom prst="rect">
            <a:avLst/>
          </a:prstGeom>
          <a:ln>
            <a:noFill/>
          </a:ln>
          <a:effectLst>
            <a:outerShdw blurRad="292100" dist="139700" dir="2700000" algn="tl" rotWithShape="0">
              <a:srgbClr val="333333">
                <a:alpha val="65000"/>
              </a:srgbClr>
            </a:outerShdw>
          </a:effectLst>
        </p:spPr>
      </p:pic>
      <p:graphicFrame>
        <p:nvGraphicFramePr>
          <p:cNvPr id="8" name="Diagram 7">
            <a:extLst>
              <a:ext uri="{FF2B5EF4-FFF2-40B4-BE49-F238E27FC236}">
                <a16:creationId xmlns:a16="http://schemas.microsoft.com/office/drawing/2014/main" id="{D7064274-4BAE-487C-8CD4-E7CE5A597091}"/>
              </a:ext>
            </a:extLst>
          </p:cNvPr>
          <p:cNvGraphicFramePr/>
          <p:nvPr>
            <p:extLst>
              <p:ext uri="{D42A27DB-BD31-4B8C-83A1-F6EECF244321}">
                <p14:modId xmlns:p14="http://schemas.microsoft.com/office/powerpoint/2010/main" val="4091057057"/>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9C8A3368-347B-4E79-9893-67E4E68F12FE}"/>
              </a:ext>
            </a:extLst>
          </p:cNvPr>
          <p:cNvSpPr txBox="1"/>
          <p:nvPr/>
        </p:nvSpPr>
        <p:spPr>
          <a:xfrm>
            <a:off x="1197512" y="1058267"/>
            <a:ext cx="4335195" cy="881780"/>
          </a:xfrm>
          <a:prstGeom prst="rect">
            <a:avLst/>
          </a:prstGeom>
          <a:solidFill>
            <a:schemeClr val="bg1"/>
          </a:solidFill>
          <a:ln>
            <a:solidFill>
              <a:srgbClr val="7F7F7F"/>
            </a:solidFill>
          </a:ln>
        </p:spPr>
        <p:txBody>
          <a:bodyPr wrap="square" lIns="91440" tIns="45720" rIns="91440" bIns="45720" anchor="t">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algn="ctr" defTabSz="800100">
              <a:lnSpc>
                <a:spcPct val="90000"/>
              </a:lnSpc>
              <a:spcBef>
                <a:spcPct val="0"/>
              </a:spcBef>
            </a:pPr>
            <a:r>
              <a:rPr lang="en-US">
                <a:solidFill>
                  <a:schemeClr val="tx1">
                    <a:lumMod val="85000"/>
                    <a:lumOff val="15000"/>
                  </a:schemeClr>
                </a:solidFill>
              </a:rPr>
              <a:t>Offload the customer service burden on the VUStats team.</a:t>
            </a:r>
            <a:endParaRPr lang="en-US" kern="1200">
              <a:solidFill>
                <a:schemeClr val="tx1">
                  <a:lumMod val="85000"/>
                  <a:lumOff val="15000"/>
                </a:schemeClr>
              </a:solidFill>
            </a:endParaRPr>
          </a:p>
        </p:txBody>
      </p:sp>
    </p:spTree>
    <p:extLst>
      <p:ext uri="{BB962C8B-B14F-4D97-AF65-F5344CB8AC3E}">
        <p14:creationId xmlns:p14="http://schemas.microsoft.com/office/powerpoint/2010/main" val="3534985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Streamline the VUStats SharePoint and Common Learning Portal </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639665" y="6582281"/>
            <a:ext cx="4552335" cy="255203"/>
          </a:xfrm>
        </p:spPr>
        <p:txBody>
          <a:bodyPr/>
          <a:lstStyle/>
          <a:p>
            <a:r>
              <a:rPr lang="en-US"/>
              <a:t>Recommendations: Improve communication and knowledge sharing 	</a:t>
            </a:r>
            <a:fld id="{17DEF996-DED3-4C2E-A8C5-A742E3083F9A}" type="slidenum">
              <a:rPr lang="en-US" smtClean="0"/>
              <a:pPr/>
              <a:t>44</a:t>
            </a:fld>
            <a:endParaRPr lang="en-US"/>
          </a:p>
        </p:txBody>
      </p:sp>
      <p:sp>
        <p:nvSpPr>
          <p:cNvPr id="9" name="Rectangle 8">
            <a:extLst>
              <a:ext uri="{FF2B5EF4-FFF2-40B4-BE49-F238E27FC236}">
                <a16:creationId xmlns:a16="http://schemas.microsoft.com/office/drawing/2014/main" id="{E8130D4A-B294-4BCC-B9C8-9FCEA8D6134E}"/>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6F748DA6-398A-43DA-913D-29117104F457}"/>
              </a:ext>
            </a:extLst>
          </p:cNvPr>
          <p:cNvGraphicFramePr/>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0FB46086-2D97-40AE-A1AE-7F9A56E31450}"/>
              </a:ext>
            </a:extLst>
          </p:cNvPr>
          <p:cNvSpPr txBox="1"/>
          <p:nvPr/>
        </p:nvSpPr>
        <p:spPr>
          <a:xfrm>
            <a:off x="1197512" y="105826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Make online resources easier to utilize and navigate. </a:t>
            </a:r>
          </a:p>
        </p:txBody>
      </p:sp>
      <p:sp>
        <p:nvSpPr>
          <p:cNvPr id="16" name="TextBox 15">
            <a:extLst>
              <a:ext uri="{FF2B5EF4-FFF2-40B4-BE49-F238E27FC236}">
                <a16:creationId xmlns:a16="http://schemas.microsoft.com/office/drawing/2014/main" id="{B5FD682B-23F2-41F1-BF4F-D0EBE7E1C327}"/>
              </a:ext>
            </a:extLst>
          </p:cNvPr>
          <p:cNvSpPr txBox="1"/>
          <p:nvPr/>
        </p:nvSpPr>
        <p:spPr>
          <a:xfrm>
            <a:off x="7559627" y="1472864"/>
            <a:ext cx="4264267" cy="2585323"/>
          </a:xfrm>
          <a:prstGeom prst="rect">
            <a:avLst/>
          </a:prstGeom>
          <a:noFill/>
        </p:spPr>
        <p:txBody>
          <a:bodyPr wrap="square" rtlCol="0">
            <a:spAutoFit/>
          </a:bodyPr>
          <a:lstStyle/>
          <a:p>
            <a:r>
              <a:rPr lang="en-US" b="1"/>
              <a:t>SharePoint Improvements:</a:t>
            </a:r>
          </a:p>
          <a:p>
            <a:endParaRPr lang="en-US" b="1"/>
          </a:p>
          <a:p>
            <a:pPr marL="285750" indent="-285750">
              <a:buFont typeface="Arial" panose="020B0604020202020204" pitchFamily="34" charset="0"/>
              <a:buChar char="•"/>
            </a:pPr>
            <a:r>
              <a:rPr lang="en-US"/>
              <a:t>Redesign the sections to improve intuitiveness.</a:t>
            </a:r>
          </a:p>
          <a:p>
            <a:pPr marL="285750" indent="-285750">
              <a:buFont typeface="Arial" panose="020B0604020202020204" pitchFamily="34" charset="0"/>
              <a:buChar char="•"/>
            </a:pPr>
            <a:r>
              <a:rPr lang="en-US"/>
              <a:t>Highlight training resources.</a:t>
            </a:r>
          </a:p>
          <a:p>
            <a:pPr marL="285750" indent="-285750">
              <a:buFont typeface="Arial" panose="020B0604020202020204" pitchFamily="34" charset="0"/>
              <a:buChar char="•"/>
            </a:pPr>
            <a:r>
              <a:rPr lang="en-US"/>
              <a:t>Add context about the importance of visitor use statistics to parks.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7" name="TextBox 16">
            <a:extLst>
              <a:ext uri="{FF2B5EF4-FFF2-40B4-BE49-F238E27FC236}">
                <a16:creationId xmlns:a16="http://schemas.microsoft.com/office/drawing/2014/main" id="{2AA9B4A4-C4ED-4FE9-8348-A2184D0B3EA9}"/>
              </a:ext>
            </a:extLst>
          </p:cNvPr>
          <p:cNvSpPr txBox="1"/>
          <p:nvPr/>
        </p:nvSpPr>
        <p:spPr>
          <a:xfrm>
            <a:off x="7559627" y="3850002"/>
            <a:ext cx="4130041" cy="2308324"/>
          </a:xfrm>
          <a:prstGeom prst="rect">
            <a:avLst/>
          </a:prstGeom>
          <a:noFill/>
        </p:spPr>
        <p:txBody>
          <a:bodyPr wrap="square" rtlCol="0">
            <a:spAutoFit/>
          </a:bodyPr>
          <a:lstStyle/>
          <a:p>
            <a:r>
              <a:rPr lang="en-US" b="1"/>
              <a:t>CLP Improvements</a:t>
            </a:r>
            <a:r>
              <a:rPr lang="en-US"/>
              <a:t>:</a:t>
            </a:r>
          </a:p>
          <a:p>
            <a:endParaRPr lang="en-US"/>
          </a:p>
          <a:p>
            <a:pPr marL="285750" indent="-285750">
              <a:buFont typeface="Arial" panose="020B0604020202020204" pitchFamily="34" charset="0"/>
              <a:buChar char="•"/>
            </a:pPr>
            <a:r>
              <a:rPr lang="en-US"/>
              <a:t>Make CLP more visible</a:t>
            </a:r>
          </a:p>
          <a:p>
            <a:pPr marL="285750" indent="-285750">
              <a:buFont typeface="Arial" panose="020B0604020202020204" pitchFamily="34" charset="0"/>
              <a:buChar char="•"/>
            </a:pPr>
            <a:r>
              <a:rPr lang="en-US"/>
              <a:t>Invite new data collectors to the CLP</a:t>
            </a:r>
          </a:p>
          <a:p>
            <a:pPr marL="285750" indent="-285750">
              <a:buFont typeface="Arial" panose="020B0604020202020204" pitchFamily="34" charset="0"/>
              <a:buChar char="•"/>
            </a:pPr>
            <a:r>
              <a:rPr lang="en-US"/>
              <a:t>Create threads by park type to help parks connect about common issues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53065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4F9EBA-46BB-4ACB-B2E7-64828831F2CB}"/>
              </a:ext>
            </a:extLst>
          </p:cNvPr>
          <p:cNvSpPr/>
          <p:nvPr/>
        </p:nvSpPr>
        <p:spPr>
          <a:xfrm>
            <a:off x="6979920" y="4284843"/>
            <a:ext cx="5151120" cy="1721086"/>
          </a:xfrm>
          <a:prstGeom prst="rect">
            <a:avLst/>
          </a:prstGeom>
          <a:solidFill>
            <a:srgbClr val="E1E1E1"/>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Establish consistent email communication with park staff</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890387" y="6582281"/>
            <a:ext cx="4301613" cy="255203"/>
          </a:xfrm>
        </p:spPr>
        <p:txBody>
          <a:bodyPr/>
          <a:lstStyle/>
          <a:p>
            <a:r>
              <a:rPr lang="en-US"/>
              <a:t>Recommendations: Improve communication and knowledge sharing 	</a:t>
            </a:r>
            <a:fld id="{17DEF996-DED3-4C2E-A8C5-A742E3083F9A}" type="slidenum">
              <a:rPr lang="en-US" smtClean="0"/>
              <a:pPr/>
              <a:t>45</a:t>
            </a:fld>
            <a:endParaRPr lang="en-US"/>
          </a:p>
        </p:txBody>
      </p:sp>
      <p:sp>
        <p:nvSpPr>
          <p:cNvPr id="7" name="Rectangle 6">
            <a:extLst>
              <a:ext uri="{FF2B5EF4-FFF2-40B4-BE49-F238E27FC236}">
                <a16:creationId xmlns:a16="http://schemas.microsoft.com/office/drawing/2014/main" id="{5E714CD2-929F-4578-A3E6-D00D80986178}"/>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AA386D66-6186-47B4-94E4-1DD094B69C20}"/>
              </a:ext>
            </a:extLst>
          </p:cNvPr>
          <p:cNvGraphicFramePr/>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8F81D0BB-D876-476C-8981-C847760335C0}"/>
              </a:ext>
            </a:extLst>
          </p:cNvPr>
          <p:cNvSpPr txBox="1"/>
          <p:nvPr/>
        </p:nvSpPr>
        <p:spPr>
          <a:xfrm>
            <a:off x="1197512" y="105826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Increasing aw</a:t>
            </a:r>
            <a:r>
              <a:rPr lang="en-US">
                <a:solidFill>
                  <a:schemeClr val="tx1">
                    <a:lumMod val="85000"/>
                    <a:lumOff val="15000"/>
                  </a:schemeClr>
                </a:solidFill>
              </a:rPr>
              <a:t>areness of </a:t>
            </a:r>
            <a:r>
              <a:rPr lang="en-US" err="1">
                <a:solidFill>
                  <a:schemeClr val="tx1">
                    <a:lumMod val="85000"/>
                    <a:lumOff val="15000"/>
                  </a:schemeClr>
                </a:solidFill>
              </a:rPr>
              <a:t>VUStats</a:t>
            </a:r>
            <a:r>
              <a:rPr lang="en-US">
                <a:solidFill>
                  <a:schemeClr val="tx1">
                    <a:lumMod val="85000"/>
                    <a:lumOff val="15000"/>
                  </a:schemeClr>
                </a:solidFill>
              </a:rPr>
              <a:t> team and program.</a:t>
            </a:r>
            <a:endParaRPr lang="en-US" kern="1200">
              <a:solidFill>
                <a:schemeClr val="tx1">
                  <a:lumMod val="85000"/>
                  <a:lumOff val="15000"/>
                </a:schemeClr>
              </a:solidFill>
            </a:endParaRPr>
          </a:p>
        </p:txBody>
      </p:sp>
      <p:sp>
        <p:nvSpPr>
          <p:cNvPr id="10" name="TextBox 9">
            <a:extLst>
              <a:ext uri="{FF2B5EF4-FFF2-40B4-BE49-F238E27FC236}">
                <a16:creationId xmlns:a16="http://schemas.microsoft.com/office/drawing/2014/main" id="{501C5FEB-4604-4D41-83C9-F22F74980FD3}"/>
              </a:ext>
            </a:extLst>
          </p:cNvPr>
          <p:cNvSpPr txBox="1"/>
          <p:nvPr/>
        </p:nvSpPr>
        <p:spPr>
          <a:xfrm>
            <a:off x="7184406" y="1422521"/>
            <a:ext cx="4639488" cy="2862322"/>
          </a:xfrm>
          <a:prstGeom prst="rect">
            <a:avLst/>
          </a:prstGeom>
          <a:noFill/>
        </p:spPr>
        <p:txBody>
          <a:bodyPr wrap="square" rtlCol="0">
            <a:spAutoFit/>
          </a:bodyPr>
          <a:lstStyle/>
          <a:p>
            <a:r>
              <a:rPr lang="en-US" b="1"/>
              <a:t>Communicating with staff: </a:t>
            </a:r>
          </a:p>
          <a:p>
            <a:pPr marL="285750" indent="-285750">
              <a:buFont typeface="Arial" panose="020B0604020202020204" pitchFamily="34" charset="0"/>
              <a:buChar char="•"/>
            </a:pPr>
            <a:r>
              <a:rPr lang="en-US"/>
              <a:t>Send out quarterly emails</a:t>
            </a:r>
          </a:p>
          <a:p>
            <a:endParaRPr lang="en-US" b="1"/>
          </a:p>
          <a:p>
            <a:pPr marL="285750" indent="-285750">
              <a:buFont typeface="Arial" panose="020B0604020202020204" pitchFamily="34" charset="0"/>
              <a:buChar char="•"/>
            </a:pPr>
            <a:r>
              <a:rPr lang="en-US"/>
              <a:t>Contribute a VUStats section on an existing newsletter</a:t>
            </a:r>
          </a:p>
          <a:p>
            <a:pPr marL="742950" lvl="1" indent="-285750">
              <a:buFont typeface="Arial" panose="020B0604020202020204" pitchFamily="34" charset="0"/>
              <a:buChar char="•"/>
            </a:pPr>
            <a:r>
              <a:rPr lang="en-US"/>
              <a:t>News from NROC</a:t>
            </a:r>
          </a:p>
          <a:p>
            <a:pPr marL="742950" lvl="1" indent="-285750">
              <a:buFont typeface="Arial" panose="020B0604020202020204" pitchFamily="34" charset="0"/>
              <a:buChar char="•"/>
            </a:pPr>
            <a:r>
              <a:rPr lang="en-US"/>
              <a:t>PPFL Newsflash</a:t>
            </a:r>
          </a:p>
          <a:p>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12" name="Picture 11">
            <a:extLst>
              <a:ext uri="{FF2B5EF4-FFF2-40B4-BE49-F238E27FC236}">
                <a16:creationId xmlns:a16="http://schemas.microsoft.com/office/drawing/2014/main" id="{C650379C-CE7A-4373-BDAC-E5C47436B226}"/>
              </a:ext>
            </a:extLst>
          </p:cNvPr>
          <p:cNvPicPr>
            <a:picLocks noChangeAspect="1"/>
          </p:cNvPicPr>
          <p:nvPr/>
        </p:nvPicPr>
        <p:blipFill>
          <a:blip r:embed="rId8"/>
          <a:stretch>
            <a:fillRect/>
          </a:stretch>
        </p:blipFill>
        <p:spPr>
          <a:xfrm>
            <a:off x="7142582" y="4429274"/>
            <a:ext cx="4846463" cy="1392483"/>
          </a:xfrm>
          <a:prstGeom prst="rect">
            <a:avLst/>
          </a:prstGeom>
        </p:spPr>
      </p:pic>
      <p:sp>
        <p:nvSpPr>
          <p:cNvPr id="17" name="TextBox 16">
            <a:extLst>
              <a:ext uri="{FF2B5EF4-FFF2-40B4-BE49-F238E27FC236}">
                <a16:creationId xmlns:a16="http://schemas.microsoft.com/office/drawing/2014/main" id="{87087639-0205-4D62-981C-3297F237DEF7}"/>
              </a:ext>
            </a:extLst>
          </p:cNvPr>
          <p:cNvSpPr txBox="1"/>
          <p:nvPr/>
        </p:nvSpPr>
        <p:spPr>
          <a:xfrm>
            <a:off x="7226489" y="6134668"/>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t>Source: PPFL Newsflash</a:t>
            </a:r>
          </a:p>
        </p:txBody>
      </p:sp>
    </p:spTree>
    <p:extLst>
      <p:ext uri="{BB962C8B-B14F-4D97-AF65-F5344CB8AC3E}">
        <p14:creationId xmlns:p14="http://schemas.microsoft.com/office/powerpoint/2010/main" val="693525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fontScale="90000"/>
          </a:bodyPr>
          <a:lstStyle/>
          <a:p>
            <a:r>
              <a:rPr lang="en-US"/>
              <a:t>Develop case studies that exemplify the importance of visitor use statistics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654413" y="6582281"/>
            <a:ext cx="4537587" cy="255203"/>
          </a:xfrm>
        </p:spPr>
        <p:txBody>
          <a:bodyPr/>
          <a:lstStyle/>
          <a:p>
            <a:r>
              <a:rPr lang="en-US"/>
              <a:t>Recommendations: Improve communication 	</a:t>
            </a:r>
            <a:fld id="{17DEF996-DED3-4C2E-A8C5-A742E3083F9A}" type="slidenum">
              <a:rPr lang="en-US" smtClean="0"/>
              <a:pPr/>
              <a:t>46</a:t>
            </a:fld>
            <a:endParaRPr lang="en-US"/>
          </a:p>
        </p:txBody>
      </p:sp>
      <p:sp>
        <p:nvSpPr>
          <p:cNvPr id="11" name="Content Placeholder 10">
            <a:extLst>
              <a:ext uri="{FF2B5EF4-FFF2-40B4-BE49-F238E27FC236}">
                <a16:creationId xmlns:a16="http://schemas.microsoft.com/office/drawing/2014/main" id="{729FF87D-96E9-4C1C-9D9E-EDD13649AB5F}"/>
              </a:ext>
            </a:extLst>
          </p:cNvPr>
          <p:cNvSpPr>
            <a:spLocks noGrp="1"/>
          </p:cNvSpPr>
          <p:nvPr>
            <p:ph idx="1"/>
          </p:nvPr>
        </p:nvSpPr>
        <p:spPr/>
        <p:txBody>
          <a:bodyPr/>
          <a:lstStyle/>
          <a:p>
            <a:r>
              <a:rPr lang="en-US"/>
              <a:t>Quote about wanting to understand the importance of stats</a:t>
            </a:r>
          </a:p>
          <a:p>
            <a:endParaRPr lang="en-US"/>
          </a:p>
          <a:p>
            <a:r>
              <a:rPr lang="en-US"/>
              <a:t>E.g.: Damage assessments </a:t>
            </a:r>
          </a:p>
        </p:txBody>
      </p:sp>
      <p:sp>
        <p:nvSpPr>
          <p:cNvPr id="6" name="Rectangle 5">
            <a:extLst>
              <a:ext uri="{FF2B5EF4-FFF2-40B4-BE49-F238E27FC236}">
                <a16:creationId xmlns:a16="http://schemas.microsoft.com/office/drawing/2014/main" id="{C3D23D2F-8099-4664-9D40-9F09736CF5E5}"/>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1EB12D50-6C24-4EFD-A394-85B9D744587D}"/>
              </a:ext>
            </a:extLst>
          </p:cNvPr>
          <p:cNvGraphicFramePr/>
          <p:nvPr>
            <p:extLst>
              <p:ext uri="{D42A27DB-BD31-4B8C-83A1-F6EECF244321}">
                <p14:modId xmlns:p14="http://schemas.microsoft.com/office/powerpoint/2010/main" val="3076156124"/>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A344C554-AD59-4019-AD99-7289457D9288}"/>
              </a:ext>
            </a:extLst>
          </p:cNvPr>
          <p:cNvSpPr txBox="1"/>
          <p:nvPr/>
        </p:nvSpPr>
        <p:spPr>
          <a:xfrm>
            <a:off x="1197512" y="1058267"/>
            <a:ext cx="4335195" cy="1131079"/>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a:solidFill>
                  <a:schemeClr val="tx1">
                    <a:lumMod val="85000"/>
                    <a:lumOff val="15000"/>
                  </a:schemeClr>
                </a:solidFill>
              </a:rPr>
              <a:t>Improve data collector understanding of the importance and uses of visitor use statistics </a:t>
            </a:r>
            <a:endParaRPr lang="en-US" kern="1200">
              <a:solidFill>
                <a:schemeClr val="tx1">
                  <a:lumMod val="85000"/>
                  <a:lumOff val="15000"/>
                </a:schemeClr>
              </a:solidFill>
            </a:endParaRPr>
          </a:p>
        </p:txBody>
      </p:sp>
      <p:pic>
        <p:nvPicPr>
          <p:cNvPr id="1026" name="Picture 2">
            <a:extLst>
              <a:ext uri="{FF2B5EF4-FFF2-40B4-BE49-F238E27FC236}">
                <a16:creationId xmlns:a16="http://schemas.microsoft.com/office/drawing/2014/main" id="{A43FAD7B-2609-4786-A38B-D0C68F45F0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1" r="23399"/>
          <a:stretch/>
        </p:blipFill>
        <p:spPr bwMode="auto">
          <a:xfrm>
            <a:off x="6797040" y="874233"/>
            <a:ext cx="5394960" cy="57080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522332-5E78-4EDF-8834-31E416C1C671}"/>
              </a:ext>
            </a:extLst>
          </p:cNvPr>
          <p:cNvSpPr txBox="1"/>
          <p:nvPr/>
        </p:nvSpPr>
        <p:spPr>
          <a:xfrm>
            <a:off x="6897801" y="5808973"/>
            <a:ext cx="2856872" cy="646331"/>
          </a:xfrm>
          <a:prstGeom prst="rect">
            <a:avLst/>
          </a:prstGeom>
          <a:noFill/>
        </p:spPr>
        <p:txBody>
          <a:bodyPr wrap="none" lIns="91440" tIns="45720" rIns="91440" bIns="45720" rtlCol="0" anchor="t">
            <a:spAutoFit/>
          </a:bodyPr>
          <a:lstStyle/>
          <a:p>
            <a:r>
              <a:rPr lang="en-US" dirty="0">
                <a:solidFill>
                  <a:schemeClr val="bg1"/>
                </a:solidFill>
              </a:rPr>
              <a:t>Source: NPS</a:t>
            </a:r>
          </a:p>
          <a:p>
            <a:r>
              <a:rPr lang="en-US" dirty="0">
                <a:solidFill>
                  <a:schemeClr val="bg1"/>
                </a:solidFill>
              </a:rPr>
              <a:t>Deepwater Horizon Oil Spill</a:t>
            </a:r>
          </a:p>
        </p:txBody>
      </p:sp>
    </p:spTree>
    <p:extLst>
      <p:ext uri="{BB962C8B-B14F-4D97-AF65-F5344CB8AC3E}">
        <p14:creationId xmlns:p14="http://schemas.microsoft.com/office/powerpoint/2010/main" val="3902927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fontScale="90000"/>
          </a:bodyPr>
          <a:lstStyle/>
          <a:p>
            <a:r>
              <a:rPr lang="en-US"/>
              <a:t>Create standardized data collector and superintendent training materials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860890" y="6582281"/>
            <a:ext cx="4331110" cy="275719"/>
          </a:xfrm>
        </p:spPr>
        <p:txBody>
          <a:bodyPr/>
          <a:lstStyle/>
          <a:p>
            <a:r>
              <a:rPr lang="en-US"/>
              <a:t>Recommendations: Improve communication	 </a:t>
            </a:r>
            <a:fld id="{17DEF996-DED3-4C2E-A8C5-A742E3083F9A}" type="slidenum">
              <a:rPr lang="en-US" smtClean="0"/>
              <a:pPr/>
              <a:t>47</a:t>
            </a:fld>
            <a:endParaRPr lang="en-US"/>
          </a:p>
        </p:txBody>
      </p:sp>
      <p:sp>
        <p:nvSpPr>
          <p:cNvPr id="6" name="Rectangle 5">
            <a:extLst>
              <a:ext uri="{FF2B5EF4-FFF2-40B4-BE49-F238E27FC236}">
                <a16:creationId xmlns:a16="http://schemas.microsoft.com/office/drawing/2014/main" id="{AB9418C8-C3EF-461F-AD77-F7CB14031169}"/>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EF62A765-868E-4946-8AA2-C1218E272712}"/>
              </a:ext>
            </a:extLst>
          </p:cNvPr>
          <p:cNvGraphicFramePr/>
          <p:nvPr>
            <p:extLst>
              <p:ext uri="{D42A27DB-BD31-4B8C-83A1-F6EECF244321}">
                <p14:modId xmlns:p14="http://schemas.microsoft.com/office/powerpoint/2010/main" val="481087531"/>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B234FC7-BB12-49D1-AAC5-E9366C068DC4}"/>
              </a:ext>
            </a:extLst>
          </p:cNvPr>
          <p:cNvSpPr txBox="1"/>
          <p:nvPr/>
        </p:nvSpPr>
        <p:spPr>
          <a:xfrm>
            <a:off x="1135075" y="928272"/>
            <a:ext cx="4335195" cy="1283428"/>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b="1" kern="1200">
                <a:solidFill>
                  <a:schemeClr val="tx1">
                    <a:lumMod val="85000"/>
                    <a:lumOff val="15000"/>
                  </a:schemeClr>
                </a:solidFill>
              </a:rPr>
              <a:t>Goal:</a:t>
            </a:r>
          </a:p>
          <a:p>
            <a:pPr marL="0" lvl="0" indent="0" algn="ctr" defTabSz="800100">
              <a:lnSpc>
                <a:spcPct val="90000"/>
              </a:lnSpc>
              <a:spcBef>
                <a:spcPct val="0"/>
              </a:spcBef>
              <a:buNone/>
            </a:pPr>
            <a:r>
              <a:rPr lang="en-US" sz="1700">
                <a:solidFill>
                  <a:schemeClr val="tx1">
                    <a:lumMod val="85000"/>
                    <a:lumOff val="15000"/>
                  </a:schemeClr>
                </a:solidFill>
              </a:rPr>
              <a:t>Improve park staff data collection capability and consistency and provide superintendents with a foundational understanding of VUStats. </a:t>
            </a:r>
            <a:endParaRPr lang="en-US" sz="1700" kern="1200">
              <a:solidFill>
                <a:schemeClr val="tx1">
                  <a:lumMod val="85000"/>
                  <a:lumOff val="15000"/>
                </a:schemeClr>
              </a:solidFill>
            </a:endParaRPr>
          </a:p>
        </p:txBody>
      </p:sp>
      <p:pic>
        <p:nvPicPr>
          <p:cNvPr id="9" name="Picture 8">
            <a:extLst>
              <a:ext uri="{FF2B5EF4-FFF2-40B4-BE49-F238E27FC236}">
                <a16:creationId xmlns:a16="http://schemas.microsoft.com/office/drawing/2014/main" id="{FF313B10-75B4-4D4D-9BD5-A2568A572416}"/>
              </a:ext>
            </a:extLst>
          </p:cNvPr>
          <p:cNvPicPr>
            <a:picLocks noChangeAspect="1"/>
          </p:cNvPicPr>
          <p:nvPr/>
        </p:nvPicPr>
        <p:blipFill>
          <a:blip r:embed="rId8"/>
          <a:stretch>
            <a:fillRect/>
          </a:stretch>
        </p:blipFill>
        <p:spPr>
          <a:xfrm>
            <a:off x="7256586" y="4651216"/>
            <a:ext cx="4806713" cy="1595361"/>
          </a:xfrm>
          <a:prstGeom prst="rect">
            <a:avLst/>
          </a:prstGeom>
        </p:spPr>
      </p:pic>
      <p:pic>
        <p:nvPicPr>
          <p:cNvPr id="2050" name="Picture 2" descr="See the source image">
            <a:extLst>
              <a:ext uri="{FF2B5EF4-FFF2-40B4-BE49-F238E27FC236}">
                <a16:creationId xmlns:a16="http://schemas.microsoft.com/office/drawing/2014/main" id="{3E820D01-7C5B-4300-BB36-B0BB4468F8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960"/>
          <a:stretch/>
        </p:blipFill>
        <p:spPr bwMode="auto">
          <a:xfrm>
            <a:off x="8023555" y="1046943"/>
            <a:ext cx="3375965" cy="338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636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Recommendations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568813" y="6582281"/>
            <a:ext cx="3623187" cy="255203"/>
          </a:xfrm>
        </p:spPr>
        <p:txBody>
          <a:bodyPr/>
          <a:lstStyle/>
          <a:p>
            <a:r>
              <a:rPr lang="en-US"/>
              <a:t>Recommendations: Park equipment 	</a:t>
            </a:r>
            <a:fld id="{17DEF996-DED3-4C2E-A8C5-A742E3083F9A}" type="slidenum">
              <a:rPr lang="en-US" smtClean="0"/>
              <a:pPr/>
              <a:t>48</a:t>
            </a:fld>
            <a:endParaRPr lang="en-US"/>
          </a:p>
        </p:txBody>
      </p:sp>
      <p:graphicFrame>
        <p:nvGraphicFramePr>
          <p:cNvPr id="9" name="Content Placeholder 8">
            <a:extLst>
              <a:ext uri="{FF2B5EF4-FFF2-40B4-BE49-F238E27FC236}">
                <a16:creationId xmlns:a16="http://schemas.microsoft.com/office/drawing/2014/main" id="{8A10EAEA-4701-4DBD-BA64-38F76DDF9866}"/>
              </a:ext>
            </a:extLst>
          </p:cNvPr>
          <p:cNvGraphicFramePr>
            <a:graphicFrameLocks noGrp="1"/>
          </p:cNvGraphicFramePr>
          <p:nvPr>
            <p:ph idx="1"/>
            <p:extLst>
              <p:ext uri="{D42A27DB-BD31-4B8C-83A1-F6EECF244321}">
                <p14:modId xmlns:p14="http://schemas.microsoft.com/office/powerpoint/2010/main" val="3519168382"/>
              </p:ext>
            </p:extLst>
          </p:nvPr>
        </p:nvGraphicFramePr>
        <p:xfrm>
          <a:off x="457200" y="1154113"/>
          <a:ext cx="11288713"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9030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4D183E1-A6D4-4F61-8BFC-88B4BC97049D}"/>
              </a:ext>
            </a:extLst>
          </p:cNvPr>
          <p:cNvSpPr/>
          <p:nvPr/>
        </p:nvSpPr>
        <p:spPr>
          <a:xfrm>
            <a:off x="0" y="886108"/>
            <a:ext cx="6888480" cy="570804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fontScale="90000"/>
          </a:bodyPr>
          <a:lstStyle/>
          <a:p>
            <a:r>
              <a:rPr lang="en-US"/>
              <a:t>Distribute documentation for best equipment brands and models - immediate</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539316" y="6582281"/>
            <a:ext cx="3652684" cy="275719"/>
          </a:xfrm>
        </p:spPr>
        <p:txBody>
          <a:bodyPr/>
          <a:lstStyle/>
          <a:p>
            <a:r>
              <a:rPr lang="en-US"/>
              <a:t>Recommendations: Park equipment 	</a:t>
            </a:r>
            <a:fld id="{17DEF996-DED3-4C2E-A8C5-A742E3083F9A}" type="slidenum">
              <a:rPr lang="en-US" smtClean="0"/>
              <a:pPr/>
              <a:t>49</a:t>
            </a:fld>
            <a:endParaRPr lang="en-US"/>
          </a:p>
        </p:txBody>
      </p:sp>
      <p:pic>
        <p:nvPicPr>
          <p:cNvPr id="5" name="Content Placeholder 4">
            <a:extLst>
              <a:ext uri="{FF2B5EF4-FFF2-40B4-BE49-F238E27FC236}">
                <a16:creationId xmlns:a16="http://schemas.microsoft.com/office/drawing/2014/main" id="{392B24B9-DB0E-442A-BB99-7D0656965E6E}"/>
              </a:ext>
            </a:extLst>
          </p:cNvPr>
          <p:cNvPicPr>
            <a:picLocks noGrp="1" noChangeAspect="1"/>
          </p:cNvPicPr>
          <p:nvPr>
            <p:ph idx="1"/>
          </p:nvPr>
        </p:nvPicPr>
        <p:blipFill>
          <a:blip r:embed="rId3"/>
          <a:stretch>
            <a:fillRect/>
          </a:stretch>
        </p:blipFill>
        <p:spPr>
          <a:xfrm>
            <a:off x="9305925" y="1515558"/>
            <a:ext cx="2809875" cy="3076575"/>
          </a:xfrm>
        </p:spPr>
      </p:pic>
      <p:pic>
        <p:nvPicPr>
          <p:cNvPr id="7" name="Picture 6">
            <a:extLst>
              <a:ext uri="{FF2B5EF4-FFF2-40B4-BE49-F238E27FC236}">
                <a16:creationId xmlns:a16="http://schemas.microsoft.com/office/drawing/2014/main" id="{A692DE12-1341-4DB3-8322-0D45A3D83DE0}"/>
              </a:ext>
            </a:extLst>
          </p:cNvPr>
          <p:cNvPicPr>
            <a:picLocks noChangeAspect="1"/>
          </p:cNvPicPr>
          <p:nvPr/>
        </p:nvPicPr>
        <p:blipFill>
          <a:blip r:embed="rId4"/>
          <a:stretch>
            <a:fillRect/>
          </a:stretch>
        </p:blipFill>
        <p:spPr>
          <a:xfrm>
            <a:off x="7013410" y="1580214"/>
            <a:ext cx="2190750" cy="2819400"/>
          </a:xfrm>
          <a:prstGeom prst="rect">
            <a:avLst/>
          </a:prstGeom>
        </p:spPr>
      </p:pic>
      <p:pic>
        <p:nvPicPr>
          <p:cNvPr id="9" name="Picture 8">
            <a:extLst>
              <a:ext uri="{FF2B5EF4-FFF2-40B4-BE49-F238E27FC236}">
                <a16:creationId xmlns:a16="http://schemas.microsoft.com/office/drawing/2014/main" id="{61F6DAC3-55F3-4821-8FC9-76F286981C68}"/>
              </a:ext>
            </a:extLst>
          </p:cNvPr>
          <p:cNvPicPr>
            <a:picLocks noChangeAspect="1"/>
          </p:cNvPicPr>
          <p:nvPr/>
        </p:nvPicPr>
        <p:blipFill>
          <a:blip r:embed="rId5"/>
          <a:stretch>
            <a:fillRect/>
          </a:stretch>
        </p:blipFill>
        <p:spPr>
          <a:xfrm>
            <a:off x="9607917" y="4846187"/>
            <a:ext cx="2251463" cy="679972"/>
          </a:xfrm>
          <a:prstGeom prst="rect">
            <a:avLst/>
          </a:prstGeom>
        </p:spPr>
      </p:pic>
      <p:pic>
        <p:nvPicPr>
          <p:cNvPr id="12" name="Picture 11">
            <a:extLst>
              <a:ext uri="{FF2B5EF4-FFF2-40B4-BE49-F238E27FC236}">
                <a16:creationId xmlns:a16="http://schemas.microsoft.com/office/drawing/2014/main" id="{F3DCBC3B-6C5E-40F9-8A14-58570F31DB0A}"/>
              </a:ext>
            </a:extLst>
          </p:cNvPr>
          <p:cNvPicPr>
            <a:picLocks noChangeAspect="1"/>
          </p:cNvPicPr>
          <p:nvPr/>
        </p:nvPicPr>
        <p:blipFill>
          <a:blip r:embed="rId6"/>
          <a:stretch>
            <a:fillRect/>
          </a:stretch>
        </p:blipFill>
        <p:spPr>
          <a:xfrm>
            <a:off x="7172229" y="4759201"/>
            <a:ext cx="2276973" cy="853865"/>
          </a:xfrm>
          <a:prstGeom prst="rect">
            <a:avLst/>
          </a:prstGeom>
        </p:spPr>
      </p:pic>
      <p:graphicFrame>
        <p:nvGraphicFramePr>
          <p:cNvPr id="13" name="Diagram 12">
            <a:extLst>
              <a:ext uri="{FF2B5EF4-FFF2-40B4-BE49-F238E27FC236}">
                <a16:creationId xmlns:a16="http://schemas.microsoft.com/office/drawing/2014/main" id="{E696DC4A-9F73-466E-9961-B045E6869819}"/>
              </a:ext>
            </a:extLst>
          </p:cNvPr>
          <p:cNvGraphicFramePr/>
          <p:nvPr>
            <p:extLst>
              <p:ext uri="{D42A27DB-BD31-4B8C-83A1-F6EECF244321}">
                <p14:modId xmlns:p14="http://schemas.microsoft.com/office/powerpoint/2010/main" val="143923309"/>
              </p:ext>
            </p:extLst>
          </p:nvPr>
        </p:nvGraphicFramePr>
        <p:xfrm>
          <a:off x="368104" y="1877394"/>
          <a:ext cx="5994009" cy="50444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Diagram 14">
            <a:extLst>
              <a:ext uri="{FF2B5EF4-FFF2-40B4-BE49-F238E27FC236}">
                <a16:creationId xmlns:a16="http://schemas.microsoft.com/office/drawing/2014/main" id="{B1894C55-914D-4951-9A86-3B282D8D18EE}"/>
              </a:ext>
            </a:extLst>
          </p:cNvPr>
          <p:cNvGraphicFramePr/>
          <p:nvPr>
            <p:extLst>
              <p:ext uri="{D42A27DB-BD31-4B8C-83A1-F6EECF244321}">
                <p14:modId xmlns:p14="http://schemas.microsoft.com/office/powerpoint/2010/main" val="109079091"/>
              </p:ext>
            </p:extLst>
          </p:nvPr>
        </p:nvGraphicFramePr>
        <p:xfrm>
          <a:off x="368104" y="1892634"/>
          <a:ext cx="5994009" cy="50444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TextBox 17">
            <a:extLst>
              <a:ext uri="{FF2B5EF4-FFF2-40B4-BE49-F238E27FC236}">
                <a16:creationId xmlns:a16="http://schemas.microsoft.com/office/drawing/2014/main" id="{283AF5C1-550C-4187-BD4B-3CD3D00B3440}"/>
              </a:ext>
            </a:extLst>
          </p:cNvPr>
          <p:cNvSpPr txBox="1"/>
          <p:nvPr/>
        </p:nvSpPr>
        <p:spPr>
          <a:xfrm>
            <a:off x="1197512" y="1002476"/>
            <a:ext cx="4335195" cy="1131079"/>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Standardize equipment purchasing and make recommendation based on specific </a:t>
            </a:r>
            <a:r>
              <a:rPr lang="en-US">
                <a:solidFill>
                  <a:schemeClr val="tx1">
                    <a:lumMod val="85000"/>
                    <a:lumOff val="15000"/>
                  </a:schemeClr>
                </a:solidFill>
              </a:rPr>
              <a:t>park needs. </a:t>
            </a:r>
            <a:endParaRPr lang="en-US" kern="1200">
              <a:solidFill>
                <a:schemeClr val="tx1">
                  <a:lumMod val="85000"/>
                  <a:lumOff val="15000"/>
                </a:schemeClr>
              </a:solidFill>
            </a:endParaRPr>
          </a:p>
        </p:txBody>
      </p:sp>
      <p:sp>
        <p:nvSpPr>
          <p:cNvPr id="29" name="TextBox 28">
            <a:extLst>
              <a:ext uri="{FF2B5EF4-FFF2-40B4-BE49-F238E27FC236}">
                <a16:creationId xmlns:a16="http://schemas.microsoft.com/office/drawing/2014/main" id="{C4633802-6BE0-4893-ABDF-32C7E117376F}"/>
              </a:ext>
            </a:extLst>
          </p:cNvPr>
          <p:cNvSpPr txBox="1"/>
          <p:nvPr/>
        </p:nvSpPr>
        <p:spPr>
          <a:xfrm>
            <a:off x="7112757" y="6134668"/>
            <a:ext cx="48472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Source: </a:t>
            </a:r>
            <a:r>
              <a:rPr lang="en-US" sz="1200" dirty="0" err="1"/>
              <a:t>TRAFx</a:t>
            </a:r>
            <a:r>
              <a:rPr lang="en-US" sz="1200" dirty="0"/>
              <a:t> website, Eco Counter website, Diamond Traffic website</a:t>
            </a:r>
          </a:p>
        </p:txBody>
      </p:sp>
    </p:spTree>
    <p:extLst>
      <p:ext uri="{BB962C8B-B14F-4D97-AF65-F5344CB8AC3E}">
        <p14:creationId xmlns:p14="http://schemas.microsoft.com/office/powerpoint/2010/main" val="256676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latin typeface="Calibri"/>
                <a:cs typeface="Calibri"/>
              </a:rPr>
              <a:t>Framing the problem</a:t>
            </a:r>
            <a:endParaRPr lang="en-US"/>
          </a:p>
        </p:txBody>
      </p:sp>
      <p:sp>
        <p:nvSpPr>
          <p:cNvPr id="3" name="Slide Number Placeholder 2">
            <a:extLst>
              <a:ext uri="{FF2B5EF4-FFF2-40B4-BE49-F238E27FC236}">
                <a16:creationId xmlns:a16="http://schemas.microsoft.com/office/drawing/2014/main" id="{69415E6A-E2D6-40B6-8DD9-3DB9F9304C63}"/>
              </a:ext>
            </a:extLst>
          </p:cNvPr>
          <p:cNvSpPr>
            <a:spLocks noGrp="1"/>
          </p:cNvSpPr>
          <p:nvPr>
            <p:ph type="sldNum" sz="quarter" idx="4"/>
          </p:nvPr>
        </p:nvSpPr>
        <p:spPr/>
        <p:txBody>
          <a:bodyPr/>
          <a:lstStyle/>
          <a:p>
            <a:r>
              <a:rPr lang="en-US"/>
              <a:t>Framing the Problem 	</a:t>
            </a:r>
            <a:fld id="{17DEF996-DED3-4C2E-A8C5-A742E3083F9A}" type="slidenum">
              <a:rPr lang="en-US" smtClean="0"/>
              <a:pPr/>
              <a:t>5</a:t>
            </a:fld>
            <a:endParaRPr lang="en-US"/>
          </a:p>
        </p:txBody>
      </p:sp>
      <p:pic>
        <p:nvPicPr>
          <p:cNvPr id="5" name="Picture 5">
            <a:extLst>
              <a:ext uri="{FF2B5EF4-FFF2-40B4-BE49-F238E27FC236}">
                <a16:creationId xmlns:a16="http://schemas.microsoft.com/office/drawing/2014/main" id="{F184FA38-C95C-40B2-97A0-3B2DB8E59B43}"/>
              </a:ext>
            </a:extLst>
          </p:cNvPr>
          <p:cNvPicPr>
            <a:picLocks noChangeAspect="1"/>
          </p:cNvPicPr>
          <p:nvPr/>
        </p:nvPicPr>
        <p:blipFill>
          <a:blip r:embed="rId3"/>
          <a:stretch>
            <a:fillRect/>
          </a:stretch>
        </p:blipFill>
        <p:spPr>
          <a:xfrm>
            <a:off x="1906438" y="1281160"/>
            <a:ext cx="8393501" cy="4727001"/>
          </a:xfrm>
          <a:prstGeom prst="rect">
            <a:avLst/>
          </a:prstGeom>
        </p:spPr>
      </p:pic>
      <p:sp>
        <p:nvSpPr>
          <p:cNvPr id="6" name="TextBox 5">
            <a:extLst>
              <a:ext uri="{FF2B5EF4-FFF2-40B4-BE49-F238E27FC236}">
                <a16:creationId xmlns:a16="http://schemas.microsoft.com/office/drawing/2014/main" id="{46033550-7C35-4EBC-8A2B-9477B4ADCA40}"/>
              </a:ext>
            </a:extLst>
          </p:cNvPr>
          <p:cNvSpPr txBox="1"/>
          <p:nvPr/>
        </p:nvSpPr>
        <p:spPr>
          <a:xfrm>
            <a:off x="3876136" y="6147758"/>
            <a:ext cx="75883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1400">
                <a:ea typeface="+mn-lt"/>
                <a:cs typeface="+mn-lt"/>
              </a:rPr>
              <a:t>IRMA Annual Summary Report for all parks, 2009-2019</a:t>
            </a:r>
            <a:endParaRPr lang="en-US" sz="1400"/>
          </a:p>
        </p:txBody>
      </p:sp>
    </p:spTree>
    <p:extLst>
      <p:ext uri="{BB962C8B-B14F-4D97-AF65-F5344CB8AC3E}">
        <p14:creationId xmlns:p14="http://schemas.microsoft.com/office/powerpoint/2010/main" val="1913640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Sign outline">
            <a:extLst>
              <a:ext uri="{FF2B5EF4-FFF2-40B4-BE49-F238E27FC236}">
                <a16:creationId xmlns:a16="http://schemas.microsoft.com/office/drawing/2014/main" id="{2F55553B-7038-473B-B891-11CCE62213C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1335"/>
          <a:stretch/>
        </p:blipFill>
        <p:spPr>
          <a:xfrm>
            <a:off x="9144801" y="1076550"/>
            <a:ext cx="3723586" cy="2929155"/>
          </a:xfrm>
          <a:prstGeom prst="rect">
            <a:avLst/>
          </a:prstGeom>
        </p:spPr>
      </p:pic>
      <p:sp>
        <p:nvSpPr>
          <p:cNvPr id="2" name="Rectangle 1">
            <a:extLst>
              <a:ext uri="{FF2B5EF4-FFF2-40B4-BE49-F238E27FC236}">
                <a16:creationId xmlns:a16="http://schemas.microsoft.com/office/drawing/2014/main" id="{4D53017F-5255-4C6C-91B5-177CDCA1E535}"/>
              </a:ext>
            </a:extLst>
          </p:cNvPr>
          <p:cNvSpPr/>
          <p:nvPr/>
        </p:nvSpPr>
        <p:spPr>
          <a:xfrm>
            <a:off x="0" y="852072"/>
            <a:ext cx="6888480" cy="570804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a:bodyPr>
          <a:lstStyle/>
          <a:p>
            <a:r>
              <a:rPr lang="en-US"/>
              <a:t>Provide recommendations to park for avoiding equipment vandalism</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362335" y="6582281"/>
            <a:ext cx="3829665" cy="275719"/>
          </a:xfrm>
        </p:spPr>
        <p:txBody>
          <a:bodyPr/>
          <a:lstStyle/>
          <a:p>
            <a:r>
              <a:rPr lang="en-US"/>
              <a:t>Recommendations: Park equipment 	</a:t>
            </a:r>
            <a:fld id="{17DEF996-DED3-4C2E-A8C5-A742E3083F9A}" type="slidenum">
              <a:rPr lang="en-US" smtClean="0"/>
              <a:pPr/>
              <a:t>50</a:t>
            </a:fld>
            <a:endParaRPr lang="en-US"/>
          </a:p>
        </p:txBody>
      </p:sp>
      <p:graphicFrame>
        <p:nvGraphicFramePr>
          <p:cNvPr id="5" name="Diagram 4">
            <a:extLst>
              <a:ext uri="{FF2B5EF4-FFF2-40B4-BE49-F238E27FC236}">
                <a16:creationId xmlns:a16="http://schemas.microsoft.com/office/drawing/2014/main" id="{E5C6A00B-5195-46A0-B377-5F0C4175C240}"/>
              </a:ext>
            </a:extLst>
          </p:cNvPr>
          <p:cNvGraphicFramePr/>
          <p:nvPr>
            <p:extLst>
              <p:ext uri="{D42A27DB-BD31-4B8C-83A1-F6EECF244321}">
                <p14:modId xmlns:p14="http://schemas.microsoft.com/office/powerpoint/2010/main" val="2004409198"/>
              </p:ext>
            </p:extLst>
          </p:nvPr>
        </p:nvGraphicFramePr>
        <p:xfrm>
          <a:off x="307144" y="1892634"/>
          <a:ext cx="5994009" cy="50444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F0A611B3-226A-4625-B705-6793A8B70475}"/>
              </a:ext>
            </a:extLst>
          </p:cNvPr>
          <p:cNvSpPr txBox="1"/>
          <p:nvPr/>
        </p:nvSpPr>
        <p:spPr>
          <a:xfrm>
            <a:off x="1136550" y="1249073"/>
            <a:ext cx="4335195" cy="632481"/>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Reduce vandalisms and equipment theft.</a:t>
            </a:r>
          </a:p>
        </p:txBody>
      </p:sp>
      <p:pic>
        <p:nvPicPr>
          <p:cNvPr id="9" name="Graphic 8" descr="Sign outline">
            <a:extLst>
              <a:ext uri="{FF2B5EF4-FFF2-40B4-BE49-F238E27FC236}">
                <a16:creationId xmlns:a16="http://schemas.microsoft.com/office/drawing/2014/main" id="{A5199B27-EF05-4F16-BC90-948C9FE8EA3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3399"/>
          <a:stretch/>
        </p:blipFill>
        <p:spPr>
          <a:xfrm>
            <a:off x="6194408" y="639409"/>
            <a:ext cx="3786162" cy="3278832"/>
          </a:xfrm>
          <a:prstGeom prst="rect">
            <a:avLst/>
          </a:prstGeom>
        </p:spPr>
      </p:pic>
      <p:sp>
        <p:nvSpPr>
          <p:cNvPr id="7" name="TextBox 6">
            <a:extLst>
              <a:ext uri="{FF2B5EF4-FFF2-40B4-BE49-F238E27FC236}">
                <a16:creationId xmlns:a16="http://schemas.microsoft.com/office/drawing/2014/main" id="{2101AAA7-D30E-4711-934C-4EC21220A04E}"/>
              </a:ext>
            </a:extLst>
          </p:cNvPr>
          <p:cNvSpPr txBox="1"/>
          <p:nvPr/>
        </p:nvSpPr>
        <p:spPr>
          <a:xfrm>
            <a:off x="6327399" y="1584400"/>
            <a:ext cx="3608252" cy="1585049"/>
          </a:xfrm>
          <a:prstGeom prst="rect">
            <a:avLst/>
          </a:prstGeom>
          <a:noFill/>
        </p:spPr>
        <p:txBody>
          <a:bodyPr wrap="square" rtlCol="0">
            <a:spAutoFit/>
          </a:bodyPr>
          <a:lstStyle/>
          <a:p>
            <a:endParaRPr lang="en-US" b="1" i="0">
              <a:solidFill>
                <a:srgbClr val="000000"/>
              </a:solidFill>
              <a:effectLst/>
              <a:latin typeface="+mj-lt"/>
            </a:endParaRPr>
          </a:p>
          <a:p>
            <a:pPr algn="ctr"/>
            <a:r>
              <a:rPr lang="en-US" sz="1700" b="1" i="0">
                <a:solidFill>
                  <a:srgbClr val="000000"/>
                </a:solidFill>
                <a:effectLst/>
                <a:latin typeface="+mj-lt"/>
              </a:rPr>
              <a:t>Property of </a:t>
            </a:r>
          </a:p>
          <a:p>
            <a:pPr algn="ctr"/>
            <a:r>
              <a:rPr lang="en-US" sz="1700" b="1" i="0">
                <a:solidFill>
                  <a:srgbClr val="000000"/>
                </a:solidFill>
                <a:effectLst/>
                <a:latin typeface="+mj-lt"/>
              </a:rPr>
              <a:t>Federal Government </a:t>
            </a:r>
          </a:p>
          <a:p>
            <a:pPr algn="l" rtl="0" fontAlgn="base"/>
            <a:endParaRPr lang="en-US" sz="1800" b="0" i="0">
              <a:solidFill>
                <a:srgbClr val="000000"/>
              </a:solidFill>
              <a:effectLst/>
              <a:latin typeface="Calibri" panose="020F0502020204030204" pitchFamily="34" charset="0"/>
            </a:endParaRPr>
          </a:p>
          <a:p>
            <a:pPr marL="342900" indent="-342900">
              <a:buFont typeface="Arial" panose="020B0604020202020204" pitchFamily="34" charset="0"/>
              <a:buChar char="•"/>
            </a:pPr>
            <a:endParaRPr lang="en-US" sz="2500" b="1"/>
          </a:p>
        </p:txBody>
      </p:sp>
      <p:sp>
        <p:nvSpPr>
          <p:cNvPr id="12" name="TextBox 11">
            <a:extLst>
              <a:ext uri="{FF2B5EF4-FFF2-40B4-BE49-F238E27FC236}">
                <a16:creationId xmlns:a16="http://schemas.microsoft.com/office/drawing/2014/main" id="{AA8A2F19-A69F-4915-92AF-077BFB41D3F1}"/>
              </a:ext>
            </a:extLst>
          </p:cNvPr>
          <p:cNvSpPr txBox="1"/>
          <p:nvPr/>
        </p:nvSpPr>
        <p:spPr>
          <a:xfrm>
            <a:off x="9771276" y="1649295"/>
            <a:ext cx="2434287" cy="2139047"/>
          </a:xfrm>
          <a:prstGeom prst="rect">
            <a:avLst/>
          </a:prstGeom>
          <a:noFill/>
        </p:spPr>
        <p:txBody>
          <a:bodyPr wrap="square" rtlCol="0">
            <a:spAutoFit/>
          </a:bodyPr>
          <a:lstStyle/>
          <a:p>
            <a:pPr algn="ctr"/>
            <a:endParaRPr lang="en-US" sz="1700" b="0" i="0">
              <a:solidFill>
                <a:srgbClr val="000000"/>
              </a:solidFill>
              <a:effectLst/>
              <a:latin typeface="+mj-lt"/>
            </a:endParaRPr>
          </a:p>
          <a:p>
            <a:pPr algn="ctr" rtl="0" fontAlgn="base"/>
            <a:endParaRPr lang="en-US" sz="1700" b="1">
              <a:solidFill>
                <a:srgbClr val="000000"/>
              </a:solidFill>
              <a:latin typeface="+mj-lt"/>
            </a:endParaRPr>
          </a:p>
          <a:p>
            <a:pPr algn="ctr" rtl="0" fontAlgn="base"/>
            <a:r>
              <a:rPr lang="en-US" sz="1700" b="1" i="0">
                <a:solidFill>
                  <a:srgbClr val="000000"/>
                </a:solidFill>
                <a:effectLst/>
                <a:latin typeface="+mj-lt"/>
              </a:rPr>
              <a:t>Equipment under surveillance.</a:t>
            </a:r>
          </a:p>
          <a:p>
            <a:pPr algn="ctr" rtl="0" fontAlgn="base"/>
            <a:r>
              <a:rPr lang="en-US" sz="1700" b="1" i="0">
                <a:solidFill>
                  <a:srgbClr val="000000"/>
                </a:solidFill>
                <a:effectLst/>
                <a:latin typeface="+mj-lt"/>
              </a:rPr>
              <a:t> GPS monitored.</a:t>
            </a:r>
          </a:p>
          <a:p>
            <a:pPr marL="285750" indent="-285750" algn="l" rtl="0" fontAlgn="base">
              <a:buFont typeface="Arial" panose="020B0604020202020204" pitchFamily="34" charset="0"/>
              <a:buChar char="•"/>
            </a:pPr>
            <a:endParaRPr lang="en-US" sz="1800" b="0" i="0">
              <a:solidFill>
                <a:srgbClr val="000000"/>
              </a:solidFill>
              <a:effectLst/>
              <a:latin typeface="Calibri" panose="020F0502020204030204" pitchFamily="34" charset="0"/>
            </a:endParaRPr>
          </a:p>
          <a:p>
            <a:pPr marL="342900" indent="-342900">
              <a:buFont typeface="Arial" panose="020B0604020202020204" pitchFamily="34" charset="0"/>
              <a:buChar char="•"/>
            </a:pPr>
            <a:endParaRPr lang="en-US" sz="2500" b="1"/>
          </a:p>
        </p:txBody>
      </p:sp>
      <p:pic>
        <p:nvPicPr>
          <p:cNvPr id="14" name="Graphic 13" descr="Sign outline">
            <a:extLst>
              <a:ext uri="{FF2B5EF4-FFF2-40B4-BE49-F238E27FC236}">
                <a16:creationId xmlns:a16="http://schemas.microsoft.com/office/drawing/2014/main" id="{AED5A22F-C2C3-4F74-8745-C7290C9EDFD0}"/>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1" b="35634"/>
          <a:stretch/>
        </p:blipFill>
        <p:spPr>
          <a:xfrm>
            <a:off x="7011977" y="3266911"/>
            <a:ext cx="5116449" cy="3293210"/>
          </a:xfrm>
          <a:prstGeom prst="rect">
            <a:avLst/>
          </a:prstGeom>
        </p:spPr>
      </p:pic>
      <p:sp>
        <p:nvSpPr>
          <p:cNvPr id="16" name="TextBox 15">
            <a:extLst>
              <a:ext uri="{FF2B5EF4-FFF2-40B4-BE49-F238E27FC236}">
                <a16:creationId xmlns:a16="http://schemas.microsoft.com/office/drawing/2014/main" id="{D8128FAE-8602-4F14-AED4-4C3805A714F5}"/>
              </a:ext>
            </a:extLst>
          </p:cNvPr>
          <p:cNvSpPr txBox="1"/>
          <p:nvPr/>
        </p:nvSpPr>
        <p:spPr>
          <a:xfrm>
            <a:off x="8143987" y="4164879"/>
            <a:ext cx="2844432" cy="1815882"/>
          </a:xfrm>
          <a:prstGeom prst="rect">
            <a:avLst/>
          </a:prstGeom>
          <a:noFill/>
        </p:spPr>
        <p:txBody>
          <a:bodyPr wrap="square" rtlCol="0">
            <a:spAutoFit/>
          </a:bodyPr>
          <a:lstStyle/>
          <a:p>
            <a:endParaRPr lang="en-US" sz="1600" b="0" i="0">
              <a:solidFill>
                <a:srgbClr val="000000"/>
              </a:solidFill>
              <a:effectLst/>
              <a:latin typeface="+mj-lt"/>
            </a:endParaRPr>
          </a:p>
          <a:p>
            <a:pPr marL="285750" indent="-285750" algn="ctr" rtl="0" fontAlgn="base">
              <a:buFont typeface="Arial" panose="020B0604020202020204" pitchFamily="34" charset="0"/>
              <a:buChar char="•"/>
            </a:pPr>
            <a:endParaRPr lang="en-US" sz="1600" b="0" i="0">
              <a:solidFill>
                <a:srgbClr val="000000"/>
              </a:solidFill>
              <a:effectLst/>
              <a:latin typeface="+mj-lt"/>
            </a:endParaRPr>
          </a:p>
          <a:p>
            <a:pPr algn="ctr" rtl="0" fontAlgn="base"/>
            <a:r>
              <a:rPr lang="en-US" sz="1600" b="1" i="0">
                <a:solidFill>
                  <a:srgbClr val="000000"/>
                </a:solidFill>
                <a:effectLst/>
                <a:latin typeface="+mj-lt"/>
              </a:rPr>
              <a:t>Property of NPS.</a:t>
            </a:r>
          </a:p>
          <a:p>
            <a:pPr algn="ctr" rtl="0" fontAlgn="base"/>
            <a:r>
              <a:rPr lang="en-US" sz="1600" b="1" i="0">
                <a:solidFill>
                  <a:srgbClr val="000000"/>
                </a:solidFill>
                <a:effectLst/>
                <a:latin typeface="+mj-lt"/>
              </a:rPr>
              <a:t>Used for park management. </a:t>
            </a:r>
          </a:p>
          <a:p>
            <a:pPr algn="ctr" rtl="0" fontAlgn="base"/>
            <a:r>
              <a:rPr lang="en-US" sz="1600" i="0">
                <a:solidFill>
                  <a:srgbClr val="000000"/>
                </a:solidFill>
                <a:effectLst/>
                <a:latin typeface="+mj-lt"/>
              </a:rPr>
              <a:t>Please do not touch.</a:t>
            </a:r>
          </a:p>
          <a:p>
            <a:pPr algn="ctr" rtl="0" fontAlgn="base"/>
            <a:r>
              <a:rPr lang="en-US" sz="1600">
                <a:solidFill>
                  <a:srgbClr val="000000"/>
                </a:solidFill>
                <a:latin typeface="+mj-lt"/>
              </a:rPr>
              <a:t>I</a:t>
            </a:r>
            <a:r>
              <a:rPr lang="en-US" sz="1600" i="0">
                <a:solidFill>
                  <a:srgbClr val="000000"/>
                </a:solidFill>
                <a:effectLst/>
                <a:latin typeface="+mj-lt"/>
              </a:rPr>
              <a:t>f you would like to know more, please visit nps.gov.</a:t>
            </a:r>
            <a:endParaRPr lang="en-US" sz="1600">
              <a:latin typeface="+mj-lt"/>
            </a:endParaRPr>
          </a:p>
        </p:txBody>
      </p:sp>
    </p:spTree>
    <p:extLst>
      <p:ext uri="{BB962C8B-B14F-4D97-AF65-F5344CB8AC3E}">
        <p14:creationId xmlns:p14="http://schemas.microsoft.com/office/powerpoint/2010/main" val="1885187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a:bodyPr>
          <a:lstStyle/>
          <a:p>
            <a:r>
              <a:rPr lang="en-US"/>
              <a:t>Provide parks with information about securing funding for equipment</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554065" y="6582281"/>
            <a:ext cx="3637935" cy="255203"/>
          </a:xfrm>
        </p:spPr>
        <p:txBody>
          <a:bodyPr/>
          <a:lstStyle/>
          <a:p>
            <a:r>
              <a:rPr lang="en-US"/>
              <a:t>Recommendations: Park equipment 	</a:t>
            </a:r>
            <a:fld id="{17DEF996-DED3-4C2E-A8C5-A742E3083F9A}" type="slidenum">
              <a:rPr lang="en-US" smtClean="0"/>
              <a:pPr/>
              <a:t>51</a:t>
            </a:fld>
            <a:endParaRPr lang="en-US"/>
          </a:p>
        </p:txBody>
      </p:sp>
      <p:sp>
        <p:nvSpPr>
          <p:cNvPr id="5" name="Rectangle 4">
            <a:extLst>
              <a:ext uri="{FF2B5EF4-FFF2-40B4-BE49-F238E27FC236}">
                <a16:creationId xmlns:a16="http://schemas.microsoft.com/office/drawing/2014/main" id="{C7BC3A9B-BCB9-4342-BA35-FB749477FF4B}"/>
              </a:ext>
            </a:extLst>
          </p:cNvPr>
          <p:cNvSpPr/>
          <p:nvPr/>
        </p:nvSpPr>
        <p:spPr>
          <a:xfrm>
            <a:off x="0" y="852072"/>
            <a:ext cx="6888480" cy="570804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6D7848CD-5179-42AB-BBB0-CA4B5E1FFB22}"/>
              </a:ext>
            </a:extLst>
          </p:cNvPr>
          <p:cNvGraphicFramePr/>
          <p:nvPr>
            <p:extLst>
              <p:ext uri="{D42A27DB-BD31-4B8C-83A1-F6EECF244321}">
                <p14:modId xmlns:p14="http://schemas.microsoft.com/office/powerpoint/2010/main" val="1677482915"/>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4CD54276-1D8C-4192-954A-19FD2C3C78D8}"/>
              </a:ext>
            </a:extLst>
          </p:cNvPr>
          <p:cNvSpPr txBox="1"/>
          <p:nvPr/>
        </p:nvSpPr>
        <p:spPr>
          <a:xfrm>
            <a:off x="1197512" y="105826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Ensure parks secure the necessary equipment to capture visitation.</a:t>
            </a:r>
          </a:p>
        </p:txBody>
      </p:sp>
      <p:sp>
        <p:nvSpPr>
          <p:cNvPr id="2" name="TextBox 1">
            <a:extLst>
              <a:ext uri="{FF2B5EF4-FFF2-40B4-BE49-F238E27FC236}">
                <a16:creationId xmlns:a16="http://schemas.microsoft.com/office/drawing/2014/main" id="{8BD9DBB3-7FD1-4ADD-A667-D95A223D8334}"/>
              </a:ext>
            </a:extLst>
          </p:cNvPr>
          <p:cNvSpPr txBox="1"/>
          <p:nvPr/>
        </p:nvSpPr>
        <p:spPr>
          <a:xfrm>
            <a:off x="7378506" y="1305342"/>
            <a:ext cx="3997196" cy="3231654"/>
          </a:xfrm>
          <a:prstGeom prst="rect">
            <a:avLst/>
          </a:prstGeom>
          <a:noFill/>
        </p:spPr>
        <p:txBody>
          <a:bodyPr wrap="square" rtlCol="0">
            <a:spAutoFit/>
          </a:bodyPr>
          <a:lstStyle/>
          <a:p>
            <a:r>
              <a:rPr lang="en-US" sz="2100" b="1"/>
              <a:t>Options for equipment funding:</a:t>
            </a:r>
          </a:p>
          <a:p>
            <a:endParaRPr lang="en-US" sz="2100" b="1"/>
          </a:p>
          <a:p>
            <a:pPr marL="285750" indent="-285750">
              <a:buFont typeface="Arial" panose="020B0604020202020204" pitchFamily="34" charset="0"/>
              <a:buChar char="•"/>
            </a:pPr>
            <a:r>
              <a:rPr lang="en-US"/>
              <a:t>PMIS</a:t>
            </a:r>
          </a:p>
          <a:p>
            <a:pPr marL="742950" lvl="1" indent="-285750">
              <a:buFont typeface="Arial" panose="020B0604020202020204" pitchFamily="34" charset="0"/>
              <a:buChar char="•"/>
            </a:pPr>
            <a:r>
              <a:rPr lang="en-US"/>
              <a:t>GOGA has a 5-year request.</a:t>
            </a:r>
          </a:p>
          <a:p>
            <a:pPr lvl="1"/>
            <a:endParaRPr lang="en-US"/>
          </a:p>
          <a:p>
            <a:pPr marL="285750" indent="-285750">
              <a:buFont typeface="Arial" panose="020B0604020202020204" pitchFamily="34" charset="0"/>
              <a:buChar char="•"/>
            </a:pPr>
            <a:r>
              <a:rPr lang="en-US"/>
              <a:t>Requests to the VUStats team</a:t>
            </a:r>
          </a:p>
          <a:p>
            <a:pPr marL="742950" lvl="1" indent="-285750">
              <a:buFont typeface="Arial" panose="020B0604020202020204" pitchFamily="34" charset="0"/>
              <a:buChar char="•"/>
            </a:pPr>
            <a:r>
              <a:rPr lang="en-US"/>
              <a:t>Using the ticketing system</a:t>
            </a:r>
          </a:p>
          <a:p>
            <a:pPr lvl="1"/>
            <a:endParaRPr lang="en-US"/>
          </a:p>
          <a:p>
            <a:pPr marL="285750" indent="-285750">
              <a:buFont typeface="Arial" panose="020B0604020202020204" pitchFamily="34" charset="0"/>
              <a:buChar char="•"/>
            </a:pPr>
            <a:r>
              <a:rPr lang="en-US"/>
              <a:t>Allocating park budget for equipment purchases</a:t>
            </a:r>
          </a:p>
          <a:p>
            <a:endParaRPr lang="en-US"/>
          </a:p>
        </p:txBody>
      </p:sp>
    </p:spTree>
    <p:extLst>
      <p:ext uri="{BB962C8B-B14F-4D97-AF65-F5344CB8AC3E}">
        <p14:creationId xmlns:p14="http://schemas.microsoft.com/office/powerpoint/2010/main" val="3229058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normAutofit/>
          </a:bodyPr>
          <a:lstStyle/>
          <a:p>
            <a:r>
              <a:rPr lang="en-US"/>
              <a:t>Create an organization-wide method for tracking count equipment</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863781" y="6582281"/>
            <a:ext cx="3328219" cy="255203"/>
          </a:xfrm>
        </p:spPr>
        <p:txBody>
          <a:bodyPr/>
          <a:lstStyle/>
          <a:p>
            <a:r>
              <a:rPr lang="en-US"/>
              <a:t>Recommendations: Park equipment 	</a:t>
            </a:r>
            <a:fld id="{17DEF996-DED3-4C2E-A8C5-A742E3083F9A}" type="slidenum">
              <a:rPr lang="en-US" smtClean="0"/>
              <a:pPr/>
              <a:t>52</a:t>
            </a:fld>
            <a:endParaRPr lang="en-US"/>
          </a:p>
        </p:txBody>
      </p:sp>
      <p:sp>
        <p:nvSpPr>
          <p:cNvPr id="5" name="Rectangle 4">
            <a:extLst>
              <a:ext uri="{FF2B5EF4-FFF2-40B4-BE49-F238E27FC236}">
                <a16:creationId xmlns:a16="http://schemas.microsoft.com/office/drawing/2014/main" id="{B5E37B4C-DB1A-44C1-91F0-A6767085B3D3}"/>
              </a:ext>
            </a:extLst>
          </p:cNvPr>
          <p:cNvSpPr/>
          <p:nvPr/>
        </p:nvSpPr>
        <p:spPr>
          <a:xfrm>
            <a:off x="0" y="852072"/>
            <a:ext cx="6888480" cy="570804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CBD263EE-2DDF-4839-995D-CD64CC00BCE6}"/>
              </a:ext>
            </a:extLst>
          </p:cNvPr>
          <p:cNvGraphicFramePr/>
          <p:nvPr>
            <p:extLst>
              <p:ext uri="{D42A27DB-BD31-4B8C-83A1-F6EECF244321}">
                <p14:modId xmlns:p14="http://schemas.microsoft.com/office/powerpoint/2010/main" val="1412567675"/>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F0B4229-8396-4D55-B0B1-69B86E77C0A5}"/>
              </a:ext>
            </a:extLst>
          </p:cNvPr>
          <p:cNvSpPr txBox="1"/>
          <p:nvPr/>
        </p:nvSpPr>
        <p:spPr>
          <a:xfrm>
            <a:off x="1197512" y="1058267"/>
            <a:ext cx="4335195" cy="1131079"/>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a:solidFill>
                  <a:schemeClr val="tx1">
                    <a:lumMod val="85000"/>
                    <a:lumOff val="15000"/>
                  </a:schemeClr>
                </a:solidFill>
              </a:rPr>
              <a:t>Understand which parks have equipment issues and allow parks to keep track of equipment.</a:t>
            </a:r>
            <a:endParaRPr lang="en-US" kern="1200">
              <a:solidFill>
                <a:schemeClr val="tx1">
                  <a:lumMod val="85000"/>
                  <a:lumOff val="15000"/>
                </a:schemeClr>
              </a:solidFill>
            </a:endParaRPr>
          </a:p>
        </p:txBody>
      </p:sp>
      <p:sp>
        <p:nvSpPr>
          <p:cNvPr id="2" name="TextBox 1">
            <a:extLst>
              <a:ext uri="{FF2B5EF4-FFF2-40B4-BE49-F238E27FC236}">
                <a16:creationId xmlns:a16="http://schemas.microsoft.com/office/drawing/2014/main" id="{1707DC00-CA1D-4EFC-815D-C1625CA03539}"/>
              </a:ext>
            </a:extLst>
          </p:cNvPr>
          <p:cNvSpPr txBox="1"/>
          <p:nvPr/>
        </p:nvSpPr>
        <p:spPr>
          <a:xfrm>
            <a:off x="7256586" y="1264920"/>
            <a:ext cx="4297680" cy="3231654"/>
          </a:xfrm>
          <a:prstGeom prst="rect">
            <a:avLst/>
          </a:prstGeom>
          <a:noFill/>
        </p:spPr>
        <p:txBody>
          <a:bodyPr wrap="square" rtlCol="0">
            <a:spAutoFit/>
          </a:bodyPr>
          <a:lstStyle/>
          <a:p>
            <a:r>
              <a:rPr lang="en-US" sz="2100" b="1"/>
              <a:t>Options for tracking equipment:</a:t>
            </a:r>
          </a:p>
          <a:p>
            <a:endParaRPr lang="en-US" sz="2100" b="1"/>
          </a:p>
          <a:p>
            <a:pPr marL="285750" indent="-285750">
              <a:buFont typeface="Arial" panose="020B0604020202020204" pitchFamily="34" charset="0"/>
              <a:buChar char="•"/>
            </a:pPr>
            <a:r>
              <a:rPr lang="en-US"/>
              <a:t>Create a new field in IRMA</a:t>
            </a:r>
          </a:p>
          <a:p>
            <a:pPr marL="742950" lvl="1" indent="-285750">
              <a:buFont typeface="Arial" panose="020B0604020202020204" pitchFamily="34" charset="0"/>
              <a:buChar char="•"/>
            </a:pPr>
            <a:r>
              <a:rPr lang="en-US"/>
              <a:t>Equipment type</a:t>
            </a:r>
          </a:p>
          <a:p>
            <a:pPr marL="742950" lvl="1" indent="-285750">
              <a:buFont typeface="Arial" panose="020B0604020202020204" pitchFamily="34" charset="0"/>
              <a:buChar char="•"/>
            </a:pPr>
            <a:r>
              <a:rPr lang="en-US"/>
              <a:t>Date last checked</a:t>
            </a:r>
          </a:p>
          <a:p>
            <a:pPr marL="742950" lvl="1" indent="-285750">
              <a:buFont typeface="Arial" panose="020B0604020202020204" pitchFamily="34" charset="0"/>
              <a:buChar char="•"/>
            </a:pPr>
            <a:r>
              <a:rPr lang="en-US"/>
              <a:t>Is it functioning?</a:t>
            </a:r>
          </a:p>
          <a:p>
            <a:pPr lvl="1"/>
            <a:endParaRPr lang="en-US"/>
          </a:p>
          <a:p>
            <a:pPr marL="285750" indent="-285750">
              <a:buFont typeface="Arial" panose="020B0604020202020204" pitchFamily="34" charset="0"/>
              <a:buChar char="•"/>
            </a:pPr>
            <a:r>
              <a:rPr lang="en-US"/>
              <a:t>Utilize FBMS for tracking equipment as assets.</a:t>
            </a:r>
          </a:p>
          <a:p>
            <a:pPr marL="742950" lvl="1" indent="-285750">
              <a:buFont typeface="Arial" panose="020B0604020202020204" pitchFamily="34" charset="0"/>
              <a:buChar char="•"/>
            </a:pPr>
            <a:r>
              <a:rPr lang="en-US"/>
              <a:t>Already has an asset category for traffic equipment</a:t>
            </a:r>
          </a:p>
        </p:txBody>
      </p:sp>
    </p:spTree>
    <p:extLst>
      <p:ext uri="{BB962C8B-B14F-4D97-AF65-F5344CB8AC3E}">
        <p14:creationId xmlns:p14="http://schemas.microsoft.com/office/powerpoint/2010/main" val="3022654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809396"/>
          </a:xfrm>
        </p:spPr>
        <p:txBody>
          <a:bodyPr>
            <a:normAutofit/>
          </a:bodyPr>
          <a:lstStyle/>
          <a:p>
            <a:r>
              <a:rPr lang="en-US"/>
              <a:t>Establish a relationship with counting equipment providers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790040" y="6582281"/>
            <a:ext cx="3401960" cy="275719"/>
          </a:xfrm>
        </p:spPr>
        <p:txBody>
          <a:bodyPr/>
          <a:lstStyle/>
          <a:p>
            <a:r>
              <a:rPr lang="en-US"/>
              <a:t>Recommendations: Park equipment 	</a:t>
            </a:r>
            <a:fld id="{17DEF996-DED3-4C2E-A8C5-A742E3083F9A}" type="slidenum">
              <a:rPr lang="en-US" smtClean="0"/>
              <a:pPr/>
              <a:t>53</a:t>
            </a:fld>
            <a:endParaRPr lang="en-US"/>
          </a:p>
        </p:txBody>
      </p:sp>
      <p:sp>
        <p:nvSpPr>
          <p:cNvPr id="5" name="Rectangle 4">
            <a:extLst>
              <a:ext uri="{FF2B5EF4-FFF2-40B4-BE49-F238E27FC236}">
                <a16:creationId xmlns:a16="http://schemas.microsoft.com/office/drawing/2014/main" id="{890A034A-3E50-4AE4-8167-B9D9B1273A50}"/>
              </a:ext>
            </a:extLst>
          </p:cNvPr>
          <p:cNvSpPr/>
          <p:nvPr/>
        </p:nvSpPr>
        <p:spPr>
          <a:xfrm>
            <a:off x="0" y="852072"/>
            <a:ext cx="6888480" cy="5708049"/>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C1468FBD-A46C-47BB-B550-1708A511AF1A}"/>
              </a:ext>
            </a:extLst>
          </p:cNvPr>
          <p:cNvGraphicFramePr/>
          <p:nvPr>
            <p:extLst>
              <p:ext uri="{D42A27DB-BD31-4B8C-83A1-F6EECF244321}">
                <p14:modId xmlns:p14="http://schemas.microsoft.com/office/powerpoint/2010/main" val="934638468"/>
              </p:ext>
            </p:extLst>
          </p:nvPr>
        </p:nvGraphicFramePr>
        <p:xfrm>
          <a:off x="447235" y="1136788"/>
          <a:ext cx="5994009" cy="50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F8F7E13B-4564-4B9A-9F37-603253C2A757}"/>
              </a:ext>
            </a:extLst>
          </p:cNvPr>
          <p:cNvPicPr>
            <a:picLocks noChangeAspect="1"/>
          </p:cNvPicPr>
          <p:nvPr/>
        </p:nvPicPr>
        <p:blipFill rotWithShape="1">
          <a:blip r:embed="rId8"/>
          <a:srcRect l="1359" r="4277"/>
          <a:stretch/>
        </p:blipFill>
        <p:spPr>
          <a:xfrm>
            <a:off x="6888478" y="989232"/>
            <a:ext cx="5288281" cy="4291012"/>
          </a:xfrm>
          <a:prstGeom prst="rect">
            <a:avLst/>
          </a:prstGeom>
        </p:spPr>
      </p:pic>
      <p:pic>
        <p:nvPicPr>
          <p:cNvPr id="14" name="Picture 13">
            <a:extLst>
              <a:ext uri="{FF2B5EF4-FFF2-40B4-BE49-F238E27FC236}">
                <a16:creationId xmlns:a16="http://schemas.microsoft.com/office/drawing/2014/main" id="{7ABAE2BB-C38F-4E6B-A26B-6F50E195D23F}"/>
              </a:ext>
            </a:extLst>
          </p:cNvPr>
          <p:cNvPicPr>
            <a:picLocks noChangeAspect="1"/>
          </p:cNvPicPr>
          <p:nvPr/>
        </p:nvPicPr>
        <p:blipFill>
          <a:blip r:embed="rId9"/>
          <a:stretch>
            <a:fillRect/>
          </a:stretch>
        </p:blipFill>
        <p:spPr>
          <a:xfrm>
            <a:off x="6888478" y="3706096"/>
            <a:ext cx="3505200" cy="2590800"/>
          </a:xfrm>
          <a:prstGeom prst="rect">
            <a:avLst/>
          </a:prstGeom>
        </p:spPr>
      </p:pic>
      <p:sp>
        <p:nvSpPr>
          <p:cNvPr id="15" name="TextBox 14">
            <a:extLst>
              <a:ext uri="{FF2B5EF4-FFF2-40B4-BE49-F238E27FC236}">
                <a16:creationId xmlns:a16="http://schemas.microsoft.com/office/drawing/2014/main" id="{9FAF93A9-4DD0-43A0-98F3-F112307712B7}"/>
              </a:ext>
            </a:extLst>
          </p:cNvPr>
          <p:cNvSpPr txBox="1"/>
          <p:nvPr/>
        </p:nvSpPr>
        <p:spPr>
          <a:xfrm>
            <a:off x="10469877" y="5835231"/>
            <a:ext cx="2267812" cy="461665"/>
          </a:xfrm>
          <a:prstGeom prst="rect">
            <a:avLst/>
          </a:prstGeom>
          <a:noFill/>
        </p:spPr>
        <p:txBody>
          <a:bodyPr wrap="square" rtlCol="0">
            <a:spAutoFit/>
          </a:bodyPr>
          <a:lstStyle/>
          <a:p>
            <a:r>
              <a:rPr lang="en-US" sz="1200"/>
              <a:t>Source:</a:t>
            </a:r>
          </a:p>
          <a:p>
            <a:r>
              <a:rPr lang="en-US" sz="1200" err="1"/>
              <a:t>TRAFx</a:t>
            </a:r>
            <a:r>
              <a:rPr lang="en-US" sz="1200"/>
              <a:t> </a:t>
            </a:r>
            <a:r>
              <a:rPr lang="en-US" sz="1200" err="1"/>
              <a:t>Datanet</a:t>
            </a:r>
            <a:r>
              <a:rPr lang="en-US" sz="1200"/>
              <a:t> Demo</a:t>
            </a:r>
          </a:p>
        </p:txBody>
      </p:sp>
    </p:spTree>
    <p:extLst>
      <p:ext uri="{BB962C8B-B14F-4D97-AF65-F5344CB8AC3E}">
        <p14:creationId xmlns:p14="http://schemas.microsoft.com/office/powerpoint/2010/main" val="4060314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Recommendations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790039" y="6582281"/>
            <a:ext cx="3401961" cy="275719"/>
          </a:xfrm>
        </p:spPr>
        <p:txBody>
          <a:bodyPr/>
          <a:lstStyle/>
          <a:p>
            <a:r>
              <a:rPr lang="en-US"/>
              <a:t>Recommendations: Data usability 		</a:t>
            </a:r>
            <a:fld id="{17DEF996-DED3-4C2E-A8C5-A742E3083F9A}" type="slidenum">
              <a:rPr lang="en-US" smtClean="0"/>
              <a:pPr/>
              <a:t>54</a:t>
            </a:fld>
            <a:endParaRPr lang="en-US"/>
          </a:p>
        </p:txBody>
      </p:sp>
      <p:graphicFrame>
        <p:nvGraphicFramePr>
          <p:cNvPr id="9" name="Content Placeholder 8">
            <a:extLst>
              <a:ext uri="{FF2B5EF4-FFF2-40B4-BE49-F238E27FC236}">
                <a16:creationId xmlns:a16="http://schemas.microsoft.com/office/drawing/2014/main" id="{8A10EAEA-4701-4DBD-BA64-38F76DDF9866}"/>
              </a:ext>
            </a:extLst>
          </p:cNvPr>
          <p:cNvGraphicFramePr>
            <a:graphicFrameLocks noGrp="1"/>
          </p:cNvGraphicFramePr>
          <p:nvPr>
            <p:ph idx="1"/>
            <p:extLst>
              <p:ext uri="{D42A27DB-BD31-4B8C-83A1-F6EECF244321}">
                <p14:modId xmlns:p14="http://schemas.microsoft.com/office/powerpoint/2010/main" val="4178446084"/>
              </p:ext>
            </p:extLst>
          </p:nvPr>
        </p:nvGraphicFramePr>
        <p:xfrm>
          <a:off x="457200" y="1154113"/>
          <a:ext cx="11288713"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7641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809396"/>
          </a:xfrm>
        </p:spPr>
        <p:txBody>
          <a:bodyPr>
            <a:normAutofit fontScale="90000"/>
          </a:bodyPr>
          <a:lstStyle/>
          <a:p>
            <a:r>
              <a:rPr lang="en-US"/>
              <a:t>Implement a system for indicating data quality to internal users - immediate</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790039" y="6582281"/>
            <a:ext cx="3401961" cy="275719"/>
          </a:xfrm>
        </p:spPr>
        <p:txBody>
          <a:bodyPr/>
          <a:lstStyle/>
          <a:p>
            <a:r>
              <a:rPr lang="en-US"/>
              <a:t>Recommendations: Data usability 		</a:t>
            </a:r>
            <a:fld id="{17DEF996-DED3-4C2E-A8C5-A742E3083F9A}" type="slidenum">
              <a:rPr lang="en-US" smtClean="0"/>
              <a:pPr/>
              <a:t>55</a:t>
            </a:fld>
            <a:endParaRPr lang="en-US"/>
          </a:p>
        </p:txBody>
      </p:sp>
      <p:sp>
        <p:nvSpPr>
          <p:cNvPr id="5" name="Rectangle 4">
            <a:extLst>
              <a:ext uri="{FF2B5EF4-FFF2-40B4-BE49-F238E27FC236}">
                <a16:creationId xmlns:a16="http://schemas.microsoft.com/office/drawing/2014/main" id="{721FCB4B-68AF-40B9-B34F-F14AEE251C75}"/>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38D8D994-B7E8-4BA1-8F26-880FC0DB6935}"/>
              </a:ext>
            </a:extLst>
          </p:cNvPr>
          <p:cNvGraphicFramePr/>
          <p:nvPr>
            <p:extLst>
              <p:ext uri="{D42A27DB-BD31-4B8C-83A1-F6EECF244321}">
                <p14:modId xmlns:p14="http://schemas.microsoft.com/office/powerpoint/2010/main" val="1896446172"/>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ED89A6A-EF8F-4602-8AC1-FE47C5887594}"/>
              </a:ext>
            </a:extLst>
          </p:cNvPr>
          <p:cNvSpPr txBox="1"/>
          <p:nvPr/>
        </p:nvSpPr>
        <p:spPr>
          <a:xfrm>
            <a:off x="1197512" y="105826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Create transparency around visitor use data quality. </a:t>
            </a:r>
          </a:p>
        </p:txBody>
      </p:sp>
      <p:graphicFrame>
        <p:nvGraphicFramePr>
          <p:cNvPr id="11" name="Diagram 10">
            <a:extLst>
              <a:ext uri="{FF2B5EF4-FFF2-40B4-BE49-F238E27FC236}">
                <a16:creationId xmlns:a16="http://schemas.microsoft.com/office/drawing/2014/main" id="{4C672ED8-C522-499D-96B1-92DFCE49A291}"/>
              </a:ext>
            </a:extLst>
          </p:cNvPr>
          <p:cNvGraphicFramePr/>
          <p:nvPr>
            <p:extLst>
              <p:ext uri="{D42A27DB-BD31-4B8C-83A1-F6EECF244321}">
                <p14:modId xmlns:p14="http://schemas.microsoft.com/office/powerpoint/2010/main" val="4268269860"/>
              </p:ext>
            </p:extLst>
          </p:nvPr>
        </p:nvGraphicFramePr>
        <p:xfrm>
          <a:off x="7717886" y="1712392"/>
          <a:ext cx="3559714" cy="35301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93508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74912E-4ACB-441F-AEFC-7F8E9541F9A7}"/>
              </a:ext>
            </a:extLst>
          </p:cNvPr>
          <p:cNvSpPr/>
          <p:nvPr/>
        </p:nvSpPr>
        <p:spPr>
          <a:xfrm>
            <a:off x="7161041" y="1195427"/>
            <a:ext cx="4741399" cy="4717693"/>
          </a:xfrm>
          <a:prstGeom prst="rect">
            <a:avLst/>
          </a:prstGeom>
          <a:solidFill>
            <a:srgbClr val="E1E1E1"/>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809396"/>
          </a:xfrm>
        </p:spPr>
        <p:txBody>
          <a:bodyPr>
            <a:normAutofit/>
          </a:bodyPr>
          <a:lstStyle/>
          <a:p>
            <a:r>
              <a:rPr lang="en-US"/>
              <a:t>Flag changes in count procedures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465574" y="6582281"/>
            <a:ext cx="3726426" cy="275719"/>
          </a:xfrm>
        </p:spPr>
        <p:txBody>
          <a:bodyPr/>
          <a:lstStyle/>
          <a:p>
            <a:r>
              <a:rPr lang="en-US"/>
              <a:t>Recommendations: Data usability 		</a:t>
            </a:r>
            <a:fld id="{17DEF996-DED3-4C2E-A8C5-A742E3083F9A}" type="slidenum">
              <a:rPr lang="en-US" smtClean="0"/>
              <a:pPr/>
              <a:t>56</a:t>
            </a:fld>
            <a:endParaRPr lang="en-US"/>
          </a:p>
        </p:txBody>
      </p:sp>
      <p:sp>
        <p:nvSpPr>
          <p:cNvPr id="5" name="Rectangle 4">
            <a:extLst>
              <a:ext uri="{FF2B5EF4-FFF2-40B4-BE49-F238E27FC236}">
                <a16:creationId xmlns:a16="http://schemas.microsoft.com/office/drawing/2014/main" id="{6BA871B3-ED47-4C75-87A7-2F8CD6174007}"/>
              </a:ext>
            </a:extLst>
          </p:cNvPr>
          <p:cNvSpPr/>
          <p:nvPr/>
        </p:nvSpPr>
        <p:spPr>
          <a:xfrm>
            <a:off x="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75EEEF45-224F-4E5A-BF06-559CE2224DA8}"/>
              </a:ext>
            </a:extLst>
          </p:cNvPr>
          <p:cNvGraphicFramePr/>
          <p:nvPr>
            <p:extLst>
              <p:ext uri="{D42A27DB-BD31-4B8C-83A1-F6EECF244321}">
                <p14:modId xmlns:p14="http://schemas.microsoft.com/office/powerpoint/2010/main" val="561471767"/>
              </p:ext>
            </p:extLst>
          </p:nvPr>
        </p:nvGraphicFramePr>
        <p:xfrm>
          <a:off x="436978" y="1043939"/>
          <a:ext cx="5994009" cy="504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30E0ABE0-E6FE-43ED-82E7-8D485906FD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1501" y="1465323"/>
            <a:ext cx="4216841" cy="420167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F1C01AD7-5FC1-4976-B845-87903D2E1ED2}"/>
              </a:ext>
            </a:extLst>
          </p:cNvPr>
          <p:cNvSpPr/>
          <p:nvPr/>
        </p:nvSpPr>
        <p:spPr>
          <a:xfrm>
            <a:off x="9165980" y="4434840"/>
            <a:ext cx="701040" cy="32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724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1F4B-0394-4D39-94DF-41E0A821FB36}"/>
              </a:ext>
            </a:extLst>
          </p:cNvPr>
          <p:cNvSpPr/>
          <p:nvPr/>
        </p:nvSpPr>
        <p:spPr>
          <a:xfrm>
            <a:off x="7422467" y="1859280"/>
            <a:ext cx="4264267" cy="3794760"/>
          </a:xfrm>
          <a:prstGeom prst="rect">
            <a:avLst/>
          </a:prstGeom>
          <a:solidFill>
            <a:srgbClr val="E1E1E1"/>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809396"/>
          </a:xfrm>
        </p:spPr>
        <p:txBody>
          <a:bodyPr>
            <a:normAutofit/>
          </a:bodyPr>
          <a:lstStyle/>
          <a:p>
            <a:r>
              <a:rPr lang="en-US"/>
              <a:t>Improving navigability of IRMA</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539316" y="6582281"/>
            <a:ext cx="3652684" cy="255203"/>
          </a:xfrm>
        </p:spPr>
        <p:txBody>
          <a:bodyPr/>
          <a:lstStyle/>
          <a:p>
            <a:r>
              <a:rPr lang="en-US"/>
              <a:t>Recommendations: Data usability 		</a:t>
            </a:r>
            <a:fld id="{17DEF996-DED3-4C2E-A8C5-A742E3083F9A}" type="slidenum">
              <a:rPr lang="en-US" smtClean="0"/>
              <a:pPr/>
              <a:t>57</a:t>
            </a:fld>
            <a:endParaRPr lang="en-US"/>
          </a:p>
        </p:txBody>
      </p:sp>
      <p:sp>
        <p:nvSpPr>
          <p:cNvPr id="5" name="Rectangle 4">
            <a:extLst>
              <a:ext uri="{FF2B5EF4-FFF2-40B4-BE49-F238E27FC236}">
                <a16:creationId xmlns:a16="http://schemas.microsoft.com/office/drawing/2014/main" id="{1CFB8120-3AD6-4943-92D1-EF51871B007D}"/>
              </a:ext>
            </a:extLst>
          </p:cNvPr>
          <p:cNvSpPr/>
          <p:nvPr/>
        </p:nvSpPr>
        <p:spPr>
          <a:xfrm>
            <a:off x="-44970" y="852072"/>
            <a:ext cx="6888480" cy="5708049"/>
          </a:xfrm>
          <a:prstGeom prst="rect">
            <a:avLst/>
          </a:prstGeom>
          <a:solidFill>
            <a:srgbClr val="EA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2B1DD4A4-0DF0-4853-AAB7-7A7342D67BBD}"/>
              </a:ext>
            </a:extLst>
          </p:cNvPr>
          <p:cNvGraphicFramePr/>
          <p:nvPr>
            <p:extLst>
              <p:ext uri="{D42A27DB-BD31-4B8C-83A1-F6EECF244321}">
                <p14:modId xmlns:p14="http://schemas.microsoft.com/office/powerpoint/2010/main" val="3869357407"/>
              </p:ext>
            </p:extLst>
          </p:nvPr>
        </p:nvGraphicFramePr>
        <p:xfrm>
          <a:off x="368106" y="1712392"/>
          <a:ext cx="5994009" cy="5044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2E2FB72-24BA-4DDC-893D-A15AC40463E0}"/>
              </a:ext>
            </a:extLst>
          </p:cNvPr>
          <p:cNvSpPr txBox="1"/>
          <p:nvPr/>
        </p:nvSpPr>
        <p:spPr>
          <a:xfrm>
            <a:off x="1197512" y="1058267"/>
            <a:ext cx="4335195" cy="881780"/>
          </a:xfrm>
          <a:prstGeom prst="rect">
            <a:avLst/>
          </a:prstGeom>
          <a:solidFill>
            <a:schemeClr val="bg1"/>
          </a:solidFill>
          <a:ln>
            <a:solidFill>
              <a:srgbClr val="7F7F7F"/>
            </a:solidFill>
          </a:ln>
        </p:spPr>
        <p:txBody>
          <a:bodyPr wrap="square">
            <a:spAutoFit/>
          </a:bodyPr>
          <a:lstStyle/>
          <a:p>
            <a:pPr marL="0" lvl="0" indent="0" algn="ctr" defTabSz="800100">
              <a:lnSpc>
                <a:spcPct val="90000"/>
              </a:lnSpc>
              <a:spcBef>
                <a:spcPct val="0"/>
              </a:spcBef>
              <a:buNone/>
            </a:pPr>
            <a:r>
              <a:rPr lang="en-US" sz="2100" b="1" kern="1200">
                <a:solidFill>
                  <a:schemeClr val="tx1">
                    <a:lumMod val="85000"/>
                    <a:lumOff val="15000"/>
                  </a:schemeClr>
                </a:solidFill>
              </a:rPr>
              <a:t>Goal:</a:t>
            </a:r>
          </a:p>
          <a:p>
            <a:pPr marL="0" lvl="0" indent="0" algn="ctr" defTabSz="800100">
              <a:lnSpc>
                <a:spcPct val="90000"/>
              </a:lnSpc>
              <a:spcBef>
                <a:spcPct val="0"/>
              </a:spcBef>
              <a:buNone/>
            </a:pPr>
            <a:r>
              <a:rPr lang="en-US" kern="1200">
                <a:solidFill>
                  <a:schemeClr val="tx1">
                    <a:lumMod val="85000"/>
                    <a:lumOff val="15000"/>
                  </a:schemeClr>
                </a:solidFill>
              </a:rPr>
              <a:t>Make IRMA easier to use for data collectors and users. </a:t>
            </a:r>
          </a:p>
        </p:txBody>
      </p:sp>
      <p:pic>
        <p:nvPicPr>
          <p:cNvPr id="8" name="Picture 7">
            <a:extLst>
              <a:ext uri="{FF2B5EF4-FFF2-40B4-BE49-F238E27FC236}">
                <a16:creationId xmlns:a16="http://schemas.microsoft.com/office/drawing/2014/main" id="{F3924201-7457-40DC-88AE-375DF744B71F}"/>
              </a:ext>
            </a:extLst>
          </p:cNvPr>
          <p:cNvPicPr>
            <a:picLocks noChangeAspect="1"/>
          </p:cNvPicPr>
          <p:nvPr/>
        </p:nvPicPr>
        <p:blipFill>
          <a:blip r:embed="rId7"/>
          <a:stretch>
            <a:fillRect/>
          </a:stretch>
        </p:blipFill>
        <p:spPr>
          <a:xfrm>
            <a:off x="7948832" y="2251548"/>
            <a:ext cx="3143250" cy="2994983"/>
          </a:xfrm>
          <a:prstGeom prst="rect">
            <a:avLst/>
          </a:prstGeom>
          <a:ln>
            <a:solidFill>
              <a:schemeClr val="tx1"/>
            </a:solidFill>
          </a:ln>
        </p:spPr>
      </p:pic>
      <p:sp>
        <p:nvSpPr>
          <p:cNvPr id="18" name="TextBox 17">
            <a:extLst>
              <a:ext uri="{FF2B5EF4-FFF2-40B4-BE49-F238E27FC236}">
                <a16:creationId xmlns:a16="http://schemas.microsoft.com/office/drawing/2014/main" id="{5DC850A6-1619-4D56-B39C-59C1D0AD386D}"/>
              </a:ext>
            </a:extLst>
          </p:cNvPr>
          <p:cNvSpPr txBox="1"/>
          <p:nvPr/>
        </p:nvSpPr>
        <p:spPr>
          <a:xfrm>
            <a:off x="7101385" y="6191534"/>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Source: IRMA</a:t>
            </a:r>
            <a:endParaRPr lang="en-US" sz="1300" dirty="0"/>
          </a:p>
        </p:txBody>
      </p:sp>
    </p:spTree>
    <p:extLst>
      <p:ext uri="{BB962C8B-B14F-4D97-AF65-F5344CB8AC3E}">
        <p14:creationId xmlns:p14="http://schemas.microsoft.com/office/powerpoint/2010/main" val="362580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p:txBody>
          <a:bodyPr/>
          <a:lstStyle/>
          <a:p>
            <a:r>
              <a:rPr lang="en-US"/>
              <a:t>Recommendations</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7978877" y="6582281"/>
            <a:ext cx="4213123" cy="275719"/>
          </a:xfrm>
        </p:spPr>
        <p:txBody>
          <a:bodyPr/>
          <a:lstStyle/>
          <a:p>
            <a:r>
              <a:rPr lang="en-US"/>
              <a:t>Recommendations: Capacity of the VUStats team 		</a:t>
            </a:r>
            <a:fld id="{17DEF996-DED3-4C2E-A8C5-A742E3083F9A}" type="slidenum">
              <a:rPr lang="en-US" smtClean="0"/>
              <a:pPr/>
              <a:t>58</a:t>
            </a:fld>
            <a:endParaRPr lang="en-US"/>
          </a:p>
        </p:txBody>
      </p:sp>
      <p:graphicFrame>
        <p:nvGraphicFramePr>
          <p:cNvPr id="9" name="Content Placeholder 8">
            <a:extLst>
              <a:ext uri="{FF2B5EF4-FFF2-40B4-BE49-F238E27FC236}">
                <a16:creationId xmlns:a16="http://schemas.microsoft.com/office/drawing/2014/main" id="{8A10EAEA-4701-4DBD-BA64-38F76DDF9866}"/>
              </a:ext>
            </a:extLst>
          </p:cNvPr>
          <p:cNvGraphicFramePr>
            <a:graphicFrameLocks noGrp="1"/>
          </p:cNvGraphicFramePr>
          <p:nvPr>
            <p:ph idx="1"/>
            <p:extLst>
              <p:ext uri="{D42A27DB-BD31-4B8C-83A1-F6EECF244321}">
                <p14:modId xmlns:p14="http://schemas.microsoft.com/office/powerpoint/2010/main" val="2814014578"/>
              </p:ext>
            </p:extLst>
          </p:nvPr>
        </p:nvGraphicFramePr>
        <p:xfrm>
          <a:off x="457200" y="1154113"/>
          <a:ext cx="11288713" cy="520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698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716903"/>
          </a:xfrm>
        </p:spPr>
        <p:txBody>
          <a:bodyPr>
            <a:normAutofit/>
          </a:bodyPr>
          <a:lstStyle/>
          <a:p>
            <a:r>
              <a:rPr lang="en-US"/>
              <a:t>Expand the VUStats team capacity</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082116" y="6582281"/>
            <a:ext cx="4109884" cy="275719"/>
          </a:xfrm>
        </p:spPr>
        <p:txBody>
          <a:bodyPr/>
          <a:lstStyle/>
          <a:p>
            <a:r>
              <a:rPr lang="en-US"/>
              <a:t>Recommendations: Capacity of the VUStats team 		</a:t>
            </a:r>
            <a:fld id="{17DEF996-DED3-4C2E-A8C5-A742E3083F9A}" type="slidenum">
              <a:rPr lang="en-US" smtClean="0"/>
              <a:pPr/>
              <a:t>59</a:t>
            </a:fld>
            <a:endParaRPr lang="en-US"/>
          </a:p>
        </p:txBody>
      </p:sp>
      <p:sp>
        <p:nvSpPr>
          <p:cNvPr id="2" name="Rectangle 1">
            <a:extLst>
              <a:ext uri="{FF2B5EF4-FFF2-40B4-BE49-F238E27FC236}">
                <a16:creationId xmlns:a16="http://schemas.microsoft.com/office/drawing/2014/main" id="{0A049D2B-F392-4E92-8AC6-1E21EF3970B7}"/>
              </a:ext>
            </a:extLst>
          </p:cNvPr>
          <p:cNvSpPr/>
          <p:nvPr/>
        </p:nvSpPr>
        <p:spPr>
          <a:xfrm>
            <a:off x="624840" y="240792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Create a VUStats task force with a representative from every region. </a:t>
            </a:r>
          </a:p>
        </p:txBody>
      </p:sp>
      <p:sp>
        <p:nvSpPr>
          <p:cNvPr id="5" name="Rectangle 4">
            <a:extLst>
              <a:ext uri="{FF2B5EF4-FFF2-40B4-BE49-F238E27FC236}">
                <a16:creationId xmlns:a16="http://schemas.microsoft.com/office/drawing/2014/main" id="{A304AED4-F2EC-4046-8010-D92CF92839FC}"/>
              </a:ext>
            </a:extLst>
          </p:cNvPr>
          <p:cNvSpPr/>
          <p:nvPr/>
        </p:nvSpPr>
        <p:spPr>
          <a:xfrm>
            <a:off x="624840" y="1310640"/>
            <a:ext cx="3276600"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Option</a:t>
            </a:r>
          </a:p>
        </p:txBody>
      </p:sp>
      <p:sp>
        <p:nvSpPr>
          <p:cNvPr id="14" name="Rectangle 13">
            <a:extLst>
              <a:ext uri="{FF2B5EF4-FFF2-40B4-BE49-F238E27FC236}">
                <a16:creationId xmlns:a16="http://schemas.microsoft.com/office/drawing/2014/main" id="{9D24B5F8-D9BC-45FF-91C3-E24115F8B422}"/>
              </a:ext>
            </a:extLst>
          </p:cNvPr>
          <p:cNvSpPr/>
          <p:nvPr/>
        </p:nvSpPr>
        <p:spPr>
          <a:xfrm>
            <a:off x="413998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VUStats team capacity</a:t>
            </a:r>
          </a:p>
        </p:txBody>
      </p:sp>
      <p:sp>
        <p:nvSpPr>
          <p:cNvPr id="17" name="Rectangle 16">
            <a:extLst>
              <a:ext uri="{FF2B5EF4-FFF2-40B4-BE49-F238E27FC236}">
                <a16:creationId xmlns:a16="http://schemas.microsoft.com/office/drawing/2014/main" id="{D1970C3D-4A72-49D8-9FC9-48C0BD1B7EE5}"/>
              </a:ext>
            </a:extLst>
          </p:cNvPr>
          <p:cNvSpPr/>
          <p:nvPr/>
        </p:nvSpPr>
        <p:spPr>
          <a:xfrm>
            <a:off x="9215226"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Cost</a:t>
            </a:r>
          </a:p>
        </p:txBody>
      </p:sp>
      <p:sp>
        <p:nvSpPr>
          <p:cNvPr id="18" name="Rectangle 17">
            <a:extLst>
              <a:ext uri="{FF2B5EF4-FFF2-40B4-BE49-F238E27FC236}">
                <a16:creationId xmlns:a16="http://schemas.microsoft.com/office/drawing/2014/main" id="{99323DE3-93E7-42D4-8568-9ACC432D86F0}"/>
              </a:ext>
            </a:extLst>
          </p:cNvPr>
          <p:cNvSpPr/>
          <p:nvPr/>
        </p:nvSpPr>
        <p:spPr>
          <a:xfrm>
            <a:off x="668506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Accountability and engagement</a:t>
            </a:r>
          </a:p>
        </p:txBody>
      </p:sp>
      <p:sp>
        <p:nvSpPr>
          <p:cNvPr id="20" name="Rectangle 19">
            <a:extLst>
              <a:ext uri="{FF2B5EF4-FFF2-40B4-BE49-F238E27FC236}">
                <a16:creationId xmlns:a16="http://schemas.microsoft.com/office/drawing/2014/main" id="{761A042B-69D4-4211-A169-BE6934AA6798}"/>
              </a:ext>
            </a:extLst>
          </p:cNvPr>
          <p:cNvSpPr/>
          <p:nvPr/>
        </p:nvSpPr>
        <p:spPr>
          <a:xfrm>
            <a:off x="4139988" y="243293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Slight increase</a:t>
            </a:r>
          </a:p>
        </p:txBody>
      </p:sp>
      <p:sp>
        <p:nvSpPr>
          <p:cNvPr id="24" name="Rectangle 23">
            <a:extLst>
              <a:ext uri="{FF2B5EF4-FFF2-40B4-BE49-F238E27FC236}">
                <a16:creationId xmlns:a16="http://schemas.microsoft.com/office/drawing/2014/main" id="{7DA46B1E-BB59-451B-8D0C-93C8BBDEECF8}"/>
              </a:ext>
            </a:extLst>
          </p:cNvPr>
          <p:cNvSpPr/>
          <p:nvPr/>
        </p:nvSpPr>
        <p:spPr>
          <a:xfrm>
            <a:off x="6685068" y="2464879"/>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30" name="Rectangle 29">
            <a:extLst>
              <a:ext uri="{FF2B5EF4-FFF2-40B4-BE49-F238E27FC236}">
                <a16:creationId xmlns:a16="http://schemas.microsoft.com/office/drawing/2014/main" id="{CD9C1115-7E46-40E2-8625-2A7C5C8862BC}"/>
              </a:ext>
            </a:extLst>
          </p:cNvPr>
          <p:cNvSpPr/>
          <p:nvPr/>
        </p:nvSpPr>
        <p:spPr>
          <a:xfrm>
            <a:off x="9215226" y="2474931"/>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Tree>
    <p:extLst>
      <p:ext uri="{BB962C8B-B14F-4D97-AF65-F5344CB8AC3E}">
        <p14:creationId xmlns:p14="http://schemas.microsoft.com/office/powerpoint/2010/main" val="164411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C46677-4169-42B5-8DB9-C0D598CFB5EF}"/>
              </a:ext>
            </a:extLst>
          </p:cNvPr>
          <p:cNvSpPr>
            <a:spLocks noGrp="1"/>
          </p:cNvSpPr>
          <p:nvPr>
            <p:ph type="sldNum" sz="quarter" idx="4"/>
          </p:nvPr>
        </p:nvSpPr>
        <p:spPr/>
        <p:txBody>
          <a:bodyPr/>
          <a:lstStyle/>
          <a:p>
            <a:r>
              <a:rPr lang="en-US"/>
              <a:t>Framing the Problem 	</a:t>
            </a:r>
            <a:fld id="{17DEF996-DED3-4C2E-A8C5-A742E3083F9A}" type="slidenum">
              <a:rPr lang="en-US" smtClean="0"/>
              <a:pPr/>
              <a:t>6</a:t>
            </a:fld>
            <a:endParaRPr lang="en-US"/>
          </a:p>
        </p:txBody>
      </p:sp>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t>Framing the problem</a:t>
            </a:r>
          </a:p>
        </p:txBody>
      </p:sp>
      <p:graphicFrame>
        <p:nvGraphicFramePr>
          <p:cNvPr id="9" name="Content Placeholder 6">
            <a:extLst>
              <a:ext uri="{FF2B5EF4-FFF2-40B4-BE49-F238E27FC236}">
                <a16:creationId xmlns:a16="http://schemas.microsoft.com/office/drawing/2014/main" id="{1DED1453-2036-46CE-AD80-925A034DA707}"/>
              </a:ext>
            </a:extLst>
          </p:cNvPr>
          <p:cNvGraphicFramePr>
            <a:graphicFrameLocks noGrp="1"/>
          </p:cNvGraphicFramePr>
          <p:nvPr>
            <p:ph idx="1"/>
            <p:extLst>
              <p:ext uri="{D42A27DB-BD31-4B8C-83A1-F6EECF244321}">
                <p14:modId xmlns:p14="http://schemas.microsoft.com/office/powerpoint/2010/main" val="1676811312"/>
              </p:ext>
            </p:extLst>
          </p:nvPr>
        </p:nvGraphicFramePr>
        <p:xfrm>
          <a:off x="1507970" y="1048455"/>
          <a:ext cx="5674494" cy="5251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3428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716903"/>
          </a:xfrm>
        </p:spPr>
        <p:txBody>
          <a:bodyPr>
            <a:normAutofit/>
          </a:bodyPr>
          <a:lstStyle/>
          <a:p>
            <a:r>
              <a:rPr lang="en-US"/>
              <a:t>Expand the VUStats team capacity</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082116" y="6582281"/>
            <a:ext cx="4109884" cy="275719"/>
          </a:xfrm>
        </p:spPr>
        <p:txBody>
          <a:bodyPr/>
          <a:lstStyle/>
          <a:p>
            <a:r>
              <a:rPr lang="en-US"/>
              <a:t>Recommendations: Capacity of the VUStats team 		</a:t>
            </a:r>
            <a:fld id="{17DEF996-DED3-4C2E-A8C5-A742E3083F9A}" type="slidenum">
              <a:rPr lang="en-US" smtClean="0"/>
              <a:pPr/>
              <a:t>60</a:t>
            </a:fld>
            <a:endParaRPr lang="en-US"/>
          </a:p>
        </p:txBody>
      </p:sp>
      <p:sp>
        <p:nvSpPr>
          <p:cNvPr id="2" name="Rectangle 1">
            <a:extLst>
              <a:ext uri="{FF2B5EF4-FFF2-40B4-BE49-F238E27FC236}">
                <a16:creationId xmlns:a16="http://schemas.microsoft.com/office/drawing/2014/main" id="{0A049D2B-F392-4E92-8AC6-1E21EF3970B7}"/>
              </a:ext>
            </a:extLst>
          </p:cNvPr>
          <p:cNvSpPr/>
          <p:nvPr/>
        </p:nvSpPr>
        <p:spPr>
          <a:xfrm>
            <a:off x="624840" y="240792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Create a VUStats task force with a representative from every region. </a:t>
            </a:r>
          </a:p>
        </p:txBody>
      </p:sp>
      <p:sp>
        <p:nvSpPr>
          <p:cNvPr id="10" name="Rectangle 9">
            <a:extLst>
              <a:ext uri="{FF2B5EF4-FFF2-40B4-BE49-F238E27FC236}">
                <a16:creationId xmlns:a16="http://schemas.microsoft.com/office/drawing/2014/main" id="{FDFE16B4-BCA4-4FD8-8C11-E9A0EC5423FA}"/>
              </a:ext>
            </a:extLst>
          </p:cNvPr>
          <p:cNvSpPr/>
          <p:nvPr/>
        </p:nvSpPr>
        <p:spPr>
          <a:xfrm>
            <a:off x="624840" y="376530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Hire a new administrative staff member on the SSP.</a:t>
            </a:r>
          </a:p>
        </p:txBody>
      </p:sp>
      <p:sp>
        <p:nvSpPr>
          <p:cNvPr id="5" name="Rectangle 4">
            <a:extLst>
              <a:ext uri="{FF2B5EF4-FFF2-40B4-BE49-F238E27FC236}">
                <a16:creationId xmlns:a16="http://schemas.microsoft.com/office/drawing/2014/main" id="{A304AED4-F2EC-4046-8010-D92CF92839FC}"/>
              </a:ext>
            </a:extLst>
          </p:cNvPr>
          <p:cNvSpPr/>
          <p:nvPr/>
        </p:nvSpPr>
        <p:spPr>
          <a:xfrm>
            <a:off x="624840" y="1310640"/>
            <a:ext cx="3276600"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Option</a:t>
            </a:r>
          </a:p>
        </p:txBody>
      </p:sp>
      <p:sp>
        <p:nvSpPr>
          <p:cNvPr id="14" name="Rectangle 13">
            <a:extLst>
              <a:ext uri="{FF2B5EF4-FFF2-40B4-BE49-F238E27FC236}">
                <a16:creationId xmlns:a16="http://schemas.microsoft.com/office/drawing/2014/main" id="{9D24B5F8-D9BC-45FF-91C3-E24115F8B422}"/>
              </a:ext>
            </a:extLst>
          </p:cNvPr>
          <p:cNvSpPr/>
          <p:nvPr/>
        </p:nvSpPr>
        <p:spPr>
          <a:xfrm>
            <a:off x="413998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VUStats team capacity</a:t>
            </a:r>
          </a:p>
        </p:txBody>
      </p:sp>
      <p:sp>
        <p:nvSpPr>
          <p:cNvPr id="17" name="Rectangle 16">
            <a:extLst>
              <a:ext uri="{FF2B5EF4-FFF2-40B4-BE49-F238E27FC236}">
                <a16:creationId xmlns:a16="http://schemas.microsoft.com/office/drawing/2014/main" id="{D1970C3D-4A72-49D8-9FC9-48C0BD1B7EE5}"/>
              </a:ext>
            </a:extLst>
          </p:cNvPr>
          <p:cNvSpPr/>
          <p:nvPr/>
        </p:nvSpPr>
        <p:spPr>
          <a:xfrm>
            <a:off x="9215226"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Cost</a:t>
            </a:r>
          </a:p>
        </p:txBody>
      </p:sp>
      <p:sp>
        <p:nvSpPr>
          <p:cNvPr id="18" name="Rectangle 17">
            <a:extLst>
              <a:ext uri="{FF2B5EF4-FFF2-40B4-BE49-F238E27FC236}">
                <a16:creationId xmlns:a16="http://schemas.microsoft.com/office/drawing/2014/main" id="{99323DE3-93E7-42D4-8568-9ACC432D86F0}"/>
              </a:ext>
            </a:extLst>
          </p:cNvPr>
          <p:cNvSpPr/>
          <p:nvPr/>
        </p:nvSpPr>
        <p:spPr>
          <a:xfrm>
            <a:off x="668506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Accountability and engagement </a:t>
            </a:r>
          </a:p>
        </p:txBody>
      </p:sp>
      <p:sp>
        <p:nvSpPr>
          <p:cNvPr id="20" name="Rectangle 19">
            <a:extLst>
              <a:ext uri="{FF2B5EF4-FFF2-40B4-BE49-F238E27FC236}">
                <a16:creationId xmlns:a16="http://schemas.microsoft.com/office/drawing/2014/main" id="{761A042B-69D4-4211-A169-BE6934AA6798}"/>
              </a:ext>
            </a:extLst>
          </p:cNvPr>
          <p:cNvSpPr/>
          <p:nvPr/>
        </p:nvSpPr>
        <p:spPr>
          <a:xfrm>
            <a:off x="4139988" y="243293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Slight increase</a:t>
            </a:r>
          </a:p>
        </p:txBody>
      </p:sp>
      <p:sp>
        <p:nvSpPr>
          <p:cNvPr id="23" name="Rectangle 22">
            <a:extLst>
              <a:ext uri="{FF2B5EF4-FFF2-40B4-BE49-F238E27FC236}">
                <a16:creationId xmlns:a16="http://schemas.microsoft.com/office/drawing/2014/main" id="{944BC60B-0977-469F-B131-0AB15174C826}"/>
              </a:ext>
            </a:extLst>
          </p:cNvPr>
          <p:cNvSpPr/>
          <p:nvPr/>
        </p:nvSpPr>
        <p:spPr>
          <a:xfrm>
            <a:off x="6685068" y="3776456"/>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
        <p:nvSpPr>
          <p:cNvPr id="24" name="Rectangle 23">
            <a:extLst>
              <a:ext uri="{FF2B5EF4-FFF2-40B4-BE49-F238E27FC236}">
                <a16:creationId xmlns:a16="http://schemas.microsoft.com/office/drawing/2014/main" id="{7DA46B1E-BB59-451B-8D0C-93C8BBDEECF8}"/>
              </a:ext>
            </a:extLst>
          </p:cNvPr>
          <p:cNvSpPr/>
          <p:nvPr/>
        </p:nvSpPr>
        <p:spPr>
          <a:xfrm>
            <a:off x="6685068" y="2464879"/>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25" name="Rectangle 24">
            <a:extLst>
              <a:ext uri="{FF2B5EF4-FFF2-40B4-BE49-F238E27FC236}">
                <a16:creationId xmlns:a16="http://schemas.microsoft.com/office/drawing/2014/main" id="{01E926FC-B537-492E-A7C6-758C826DBFED}"/>
              </a:ext>
            </a:extLst>
          </p:cNvPr>
          <p:cNvSpPr/>
          <p:nvPr/>
        </p:nvSpPr>
        <p:spPr>
          <a:xfrm>
            <a:off x="4139988" y="3776455"/>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Increase</a:t>
            </a:r>
          </a:p>
        </p:txBody>
      </p:sp>
      <p:sp>
        <p:nvSpPr>
          <p:cNvPr id="29" name="Rectangle 28">
            <a:extLst>
              <a:ext uri="{FF2B5EF4-FFF2-40B4-BE49-F238E27FC236}">
                <a16:creationId xmlns:a16="http://schemas.microsoft.com/office/drawing/2014/main" id="{5A382573-D8AA-488A-9DD1-ABE56C2E2743}"/>
              </a:ext>
            </a:extLst>
          </p:cNvPr>
          <p:cNvSpPr/>
          <p:nvPr/>
        </p:nvSpPr>
        <p:spPr>
          <a:xfrm>
            <a:off x="9214908" y="3789464"/>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30" name="Rectangle 29">
            <a:extLst>
              <a:ext uri="{FF2B5EF4-FFF2-40B4-BE49-F238E27FC236}">
                <a16:creationId xmlns:a16="http://schemas.microsoft.com/office/drawing/2014/main" id="{CD9C1115-7E46-40E2-8625-2A7C5C8862BC}"/>
              </a:ext>
            </a:extLst>
          </p:cNvPr>
          <p:cNvSpPr/>
          <p:nvPr/>
        </p:nvSpPr>
        <p:spPr>
          <a:xfrm>
            <a:off x="9215226" y="2474931"/>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Tree>
    <p:extLst>
      <p:ext uri="{BB962C8B-B14F-4D97-AF65-F5344CB8AC3E}">
        <p14:creationId xmlns:p14="http://schemas.microsoft.com/office/powerpoint/2010/main" val="107585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716903"/>
          </a:xfrm>
        </p:spPr>
        <p:txBody>
          <a:bodyPr>
            <a:normAutofit/>
          </a:bodyPr>
          <a:lstStyle/>
          <a:p>
            <a:r>
              <a:rPr lang="en-US"/>
              <a:t>Expand the VUStats team capacity</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082116" y="6582281"/>
            <a:ext cx="4109884" cy="275719"/>
          </a:xfrm>
        </p:spPr>
        <p:txBody>
          <a:bodyPr/>
          <a:lstStyle/>
          <a:p>
            <a:r>
              <a:rPr lang="en-US"/>
              <a:t>Recommendations: Capacity of the VUStats team 		</a:t>
            </a:r>
            <a:fld id="{17DEF996-DED3-4C2E-A8C5-A742E3083F9A}" type="slidenum">
              <a:rPr lang="en-US" smtClean="0"/>
              <a:pPr/>
              <a:t>61</a:t>
            </a:fld>
            <a:endParaRPr lang="en-US"/>
          </a:p>
        </p:txBody>
      </p:sp>
      <p:sp>
        <p:nvSpPr>
          <p:cNvPr id="2" name="Rectangle 1">
            <a:extLst>
              <a:ext uri="{FF2B5EF4-FFF2-40B4-BE49-F238E27FC236}">
                <a16:creationId xmlns:a16="http://schemas.microsoft.com/office/drawing/2014/main" id="{0A049D2B-F392-4E92-8AC6-1E21EF3970B7}"/>
              </a:ext>
            </a:extLst>
          </p:cNvPr>
          <p:cNvSpPr/>
          <p:nvPr/>
        </p:nvSpPr>
        <p:spPr>
          <a:xfrm>
            <a:off x="624840" y="240792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Create a VUStats task force with a representative from every region. </a:t>
            </a:r>
          </a:p>
        </p:txBody>
      </p:sp>
      <p:sp>
        <p:nvSpPr>
          <p:cNvPr id="9" name="Rectangle 8">
            <a:extLst>
              <a:ext uri="{FF2B5EF4-FFF2-40B4-BE49-F238E27FC236}">
                <a16:creationId xmlns:a16="http://schemas.microsoft.com/office/drawing/2014/main" id="{C4B906F6-718F-43A0-B177-12C8C6D60235}"/>
              </a:ext>
            </a:extLst>
          </p:cNvPr>
          <p:cNvSpPr/>
          <p:nvPr/>
        </p:nvSpPr>
        <p:spPr>
          <a:xfrm>
            <a:off x="624840" y="512268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new staff member in each regional office focused on supporting VUStats and the SSP</a:t>
            </a:r>
          </a:p>
        </p:txBody>
      </p:sp>
      <p:sp>
        <p:nvSpPr>
          <p:cNvPr id="10" name="Rectangle 9">
            <a:extLst>
              <a:ext uri="{FF2B5EF4-FFF2-40B4-BE49-F238E27FC236}">
                <a16:creationId xmlns:a16="http://schemas.microsoft.com/office/drawing/2014/main" id="{FDFE16B4-BCA4-4FD8-8C11-E9A0EC5423FA}"/>
              </a:ext>
            </a:extLst>
          </p:cNvPr>
          <p:cNvSpPr/>
          <p:nvPr/>
        </p:nvSpPr>
        <p:spPr>
          <a:xfrm>
            <a:off x="624840" y="376530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Hire a new administrative staff member on the SSP</a:t>
            </a:r>
          </a:p>
        </p:txBody>
      </p:sp>
      <p:sp>
        <p:nvSpPr>
          <p:cNvPr id="5" name="Rectangle 4">
            <a:extLst>
              <a:ext uri="{FF2B5EF4-FFF2-40B4-BE49-F238E27FC236}">
                <a16:creationId xmlns:a16="http://schemas.microsoft.com/office/drawing/2014/main" id="{A304AED4-F2EC-4046-8010-D92CF92839FC}"/>
              </a:ext>
            </a:extLst>
          </p:cNvPr>
          <p:cNvSpPr/>
          <p:nvPr/>
        </p:nvSpPr>
        <p:spPr>
          <a:xfrm>
            <a:off x="624840" y="1310640"/>
            <a:ext cx="3276600"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Option</a:t>
            </a:r>
          </a:p>
        </p:txBody>
      </p:sp>
      <p:sp>
        <p:nvSpPr>
          <p:cNvPr id="14" name="Rectangle 13">
            <a:extLst>
              <a:ext uri="{FF2B5EF4-FFF2-40B4-BE49-F238E27FC236}">
                <a16:creationId xmlns:a16="http://schemas.microsoft.com/office/drawing/2014/main" id="{9D24B5F8-D9BC-45FF-91C3-E24115F8B422}"/>
              </a:ext>
            </a:extLst>
          </p:cNvPr>
          <p:cNvSpPr/>
          <p:nvPr/>
        </p:nvSpPr>
        <p:spPr>
          <a:xfrm>
            <a:off x="413998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VUStats team capacity</a:t>
            </a:r>
          </a:p>
        </p:txBody>
      </p:sp>
      <p:sp>
        <p:nvSpPr>
          <p:cNvPr id="17" name="Rectangle 16">
            <a:extLst>
              <a:ext uri="{FF2B5EF4-FFF2-40B4-BE49-F238E27FC236}">
                <a16:creationId xmlns:a16="http://schemas.microsoft.com/office/drawing/2014/main" id="{D1970C3D-4A72-49D8-9FC9-48C0BD1B7EE5}"/>
              </a:ext>
            </a:extLst>
          </p:cNvPr>
          <p:cNvSpPr/>
          <p:nvPr/>
        </p:nvSpPr>
        <p:spPr>
          <a:xfrm>
            <a:off x="9215226"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Cost</a:t>
            </a:r>
          </a:p>
        </p:txBody>
      </p:sp>
      <p:sp>
        <p:nvSpPr>
          <p:cNvPr id="18" name="Rectangle 17">
            <a:extLst>
              <a:ext uri="{FF2B5EF4-FFF2-40B4-BE49-F238E27FC236}">
                <a16:creationId xmlns:a16="http://schemas.microsoft.com/office/drawing/2014/main" id="{99323DE3-93E7-42D4-8568-9ACC432D86F0}"/>
              </a:ext>
            </a:extLst>
          </p:cNvPr>
          <p:cNvSpPr/>
          <p:nvPr/>
        </p:nvSpPr>
        <p:spPr>
          <a:xfrm>
            <a:off x="668506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Accountability and engagement </a:t>
            </a:r>
          </a:p>
        </p:txBody>
      </p:sp>
      <p:sp>
        <p:nvSpPr>
          <p:cNvPr id="20" name="Rectangle 19">
            <a:extLst>
              <a:ext uri="{FF2B5EF4-FFF2-40B4-BE49-F238E27FC236}">
                <a16:creationId xmlns:a16="http://schemas.microsoft.com/office/drawing/2014/main" id="{761A042B-69D4-4211-A169-BE6934AA6798}"/>
              </a:ext>
            </a:extLst>
          </p:cNvPr>
          <p:cNvSpPr/>
          <p:nvPr/>
        </p:nvSpPr>
        <p:spPr>
          <a:xfrm>
            <a:off x="4139988" y="243293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Slight increase</a:t>
            </a:r>
          </a:p>
        </p:txBody>
      </p:sp>
      <p:sp>
        <p:nvSpPr>
          <p:cNvPr id="23" name="Rectangle 22">
            <a:extLst>
              <a:ext uri="{FF2B5EF4-FFF2-40B4-BE49-F238E27FC236}">
                <a16:creationId xmlns:a16="http://schemas.microsoft.com/office/drawing/2014/main" id="{944BC60B-0977-469F-B131-0AB15174C826}"/>
              </a:ext>
            </a:extLst>
          </p:cNvPr>
          <p:cNvSpPr/>
          <p:nvPr/>
        </p:nvSpPr>
        <p:spPr>
          <a:xfrm>
            <a:off x="6685068" y="3776456"/>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
        <p:nvSpPr>
          <p:cNvPr id="24" name="Rectangle 23">
            <a:extLst>
              <a:ext uri="{FF2B5EF4-FFF2-40B4-BE49-F238E27FC236}">
                <a16:creationId xmlns:a16="http://schemas.microsoft.com/office/drawing/2014/main" id="{7DA46B1E-BB59-451B-8D0C-93C8BBDEECF8}"/>
              </a:ext>
            </a:extLst>
          </p:cNvPr>
          <p:cNvSpPr/>
          <p:nvPr/>
        </p:nvSpPr>
        <p:spPr>
          <a:xfrm>
            <a:off x="6685068" y="2464879"/>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25" name="Rectangle 24">
            <a:extLst>
              <a:ext uri="{FF2B5EF4-FFF2-40B4-BE49-F238E27FC236}">
                <a16:creationId xmlns:a16="http://schemas.microsoft.com/office/drawing/2014/main" id="{01E926FC-B537-492E-A7C6-758C826DBFED}"/>
              </a:ext>
            </a:extLst>
          </p:cNvPr>
          <p:cNvSpPr/>
          <p:nvPr/>
        </p:nvSpPr>
        <p:spPr>
          <a:xfrm>
            <a:off x="4139988" y="3776455"/>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Increase</a:t>
            </a:r>
          </a:p>
        </p:txBody>
      </p:sp>
      <p:sp>
        <p:nvSpPr>
          <p:cNvPr id="26" name="Rectangle 25">
            <a:extLst>
              <a:ext uri="{FF2B5EF4-FFF2-40B4-BE49-F238E27FC236}">
                <a16:creationId xmlns:a16="http://schemas.microsoft.com/office/drawing/2014/main" id="{E263BF1E-F9AA-4F00-957C-4E4490966EE7}"/>
              </a:ext>
            </a:extLst>
          </p:cNvPr>
          <p:cNvSpPr/>
          <p:nvPr/>
        </p:nvSpPr>
        <p:spPr>
          <a:xfrm>
            <a:off x="4155228" y="511998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Significant increase</a:t>
            </a:r>
          </a:p>
        </p:txBody>
      </p:sp>
      <p:sp>
        <p:nvSpPr>
          <p:cNvPr id="27" name="Rectangle 26">
            <a:extLst>
              <a:ext uri="{FF2B5EF4-FFF2-40B4-BE49-F238E27FC236}">
                <a16:creationId xmlns:a16="http://schemas.microsoft.com/office/drawing/2014/main" id="{5AAECDF9-AE55-441D-BFA7-B38FA999AAF8}"/>
              </a:ext>
            </a:extLst>
          </p:cNvPr>
          <p:cNvSpPr/>
          <p:nvPr/>
        </p:nvSpPr>
        <p:spPr>
          <a:xfrm>
            <a:off x="6685068" y="5078233"/>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High</a:t>
            </a:r>
          </a:p>
        </p:txBody>
      </p:sp>
      <p:sp>
        <p:nvSpPr>
          <p:cNvPr id="28" name="Rectangle 27">
            <a:extLst>
              <a:ext uri="{FF2B5EF4-FFF2-40B4-BE49-F238E27FC236}">
                <a16:creationId xmlns:a16="http://schemas.microsoft.com/office/drawing/2014/main" id="{153FDC20-D0E9-4253-8DBF-5A775E532F6F}"/>
              </a:ext>
            </a:extLst>
          </p:cNvPr>
          <p:cNvSpPr/>
          <p:nvPr/>
        </p:nvSpPr>
        <p:spPr>
          <a:xfrm>
            <a:off x="9214908" y="511998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High</a:t>
            </a:r>
          </a:p>
        </p:txBody>
      </p:sp>
      <p:sp>
        <p:nvSpPr>
          <p:cNvPr id="29" name="Rectangle 28">
            <a:extLst>
              <a:ext uri="{FF2B5EF4-FFF2-40B4-BE49-F238E27FC236}">
                <a16:creationId xmlns:a16="http://schemas.microsoft.com/office/drawing/2014/main" id="{5A382573-D8AA-488A-9DD1-ABE56C2E2743}"/>
              </a:ext>
            </a:extLst>
          </p:cNvPr>
          <p:cNvSpPr/>
          <p:nvPr/>
        </p:nvSpPr>
        <p:spPr>
          <a:xfrm>
            <a:off x="9214908" y="3789464"/>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30" name="Rectangle 29">
            <a:extLst>
              <a:ext uri="{FF2B5EF4-FFF2-40B4-BE49-F238E27FC236}">
                <a16:creationId xmlns:a16="http://schemas.microsoft.com/office/drawing/2014/main" id="{CD9C1115-7E46-40E2-8625-2A7C5C8862BC}"/>
              </a:ext>
            </a:extLst>
          </p:cNvPr>
          <p:cNvSpPr/>
          <p:nvPr/>
        </p:nvSpPr>
        <p:spPr>
          <a:xfrm>
            <a:off x="9215226" y="2474931"/>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Tree>
    <p:extLst>
      <p:ext uri="{BB962C8B-B14F-4D97-AF65-F5344CB8AC3E}">
        <p14:creationId xmlns:p14="http://schemas.microsoft.com/office/powerpoint/2010/main" val="3595362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35DD4-453B-485F-A20B-CDCB5E1FDAC3}"/>
              </a:ext>
            </a:extLst>
          </p:cNvPr>
          <p:cNvSpPr>
            <a:spLocks noGrp="1"/>
          </p:cNvSpPr>
          <p:nvPr>
            <p:ph type="title"/>
          </p:nvPr>
        </p:nvSpPr>
        <p:spPr>
          <a:xfrm>
            <a:off x="457200" y="20516"/>
            <a:ext cx="10550768" cy="716903"/>
          </a:xfrm>
        </p:spPr>
        <p:txBody>
          <a:bodyPr>
            <a:normAutofit/>
          </a:bodyPr>
          <a:lstStyle/>
          <a:p>
            <a:r>
              <a:rPr lang="en-US"/>
              <a:t>Expand the VUStats team capacity</a:t>
            </a:r>
          </a:p>
        </p:txBody>
      </p:sp>
      <p:sp>
        <p:nvSpPr>
          <p:cNvPr id="4" name="Slide Number Placeholder 3">
            <a:extLst>
              <a:ext uri="{FF2B5EF4-FFF2-40B4-BE49-F238E27FC236}">
                <a16:creationId xmlns:a16="http://schemas.microsoft.com/office/drawing/2014/main" id="{99CC609C-98E7-419B-A972-7E3EC4BA6D22}"/>
              </a:ext>
            </a:extLst>
          </p:cNvPr>
          <p:cNvSpPr>
            <a:spLocks noGrp="1"/>
          </p:cNvSpPr>
          <p:nvPr>
            <p:ph type="sldNum" sz="quarter" idx="4"/>
          </p:nvPr>
        </p:nvSpPr>
        <p:spPr>
          <a:xfrm>
            <a:off x="8082116" y="6582281"/>
            <a:ext cx="4109884" cy="275719"/>
          </a:xfrm>
        </p:spPr>
        <p:txBody>
          <a:bodyPr/>
          <a:lstStyle/>
          <a:p>
            <a:r>
              <a:rPr lang="en-US"/>
              <a:t>Recommendations: Capacity of the VUStats team 		</a:t>
            </a:r>
            <a:fld id="{17DEF996-DED3-4C2E-A8C5-A742E3083F9A}" type="slidenum">
              <a:rPr lang="en-US" smtClean="0"/>
              <a:pPr/>
              <a:t>62</a:t>
            </a:fld>
            <a:endParaRPr lang="en-US"/>
          </a:p>
        </p:txBody>
      </p:sp>
      <p:sp>
        <p:nvSpPr>
          <p:cNvPr id="2" name="Rectangle 1">
            <a:extLst>
              <a:ext uri="{FF2B5EF4-FFF2-40B4-BE49-F238E27FC236}">
                <a16:creationId xmlns:a16="http://schemas.microsoft.com/office/drawing/2014/main" id="{0A049D2B-F392-4E92-8AC6-1E21EF3970B7}"/>
              </a:ext>
            </a:extLst>
          </p:cNvPr>
          <p:cNvSpPr/>
          <p:nvPr/>
        </p:nvSpPr>
        <p:spPr>
          <a:xfrm>
            <a:off x="624840" y="2407920"/>
            <a:ext cx="3276600" cy="1068677"/>
          </a:xfrm>
          <a:prstGeom prst="rect">
            <a:avLst/>
          </a:prstGeom>
          <a:solidFill>
            <a:srgbClr val="3F62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Create a VUStats task force with a representative from every region. </a:t>
            </a:r>
          </a:p>
        </p:txBody>
      </p:sp>
      <p:sp>
        <p:nvSpPr>
          <p:cNvPr id="9" name="Rectangle 8">
            <a:extLst>
              <a:ext uri="{FF2B5EF4-FFF2-40B4-BE49-F238E27FC236}">
                <a16:creationId xmlns:a16="http://schemas.microsoft.com/office/drawing/2014/main" id="{C4B906F6-718F-43A0-B177-12C8C6D60235}"/>
              </a:ext>
            </a:extLst>
          </p:cNvPr>
          <p:cNvSpPr/>
          <p:nvPr/>
        </p:nvSpPr>
        <p:spPr>
          <a:xfrm>
            <a:off x="624840" y="512268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new staff member in each regional office focused on supporting VUStats and the SPP.</a:t>
            </a:r>
          </a:p>
        </p:txBody>
      </p:sp>
      <p:sp>
        <p:nvSpPr>
          <p:cNvPr id="10" name="Rectangle 9">
            <a:extLst>
              <a:ext uri="{FF2B5EF4-FFF2-40B4-BE49-F238E27FC236}">
                <a16:creationId xmlns:a16="http://schemas.microsoft.com/office/drawing/2014/main" id="{FDFE16B4-BCA4-4FD8-8C11-E9A0EC5423FA}"/>
              </a:ext>
            </a:extLst>
          </p:cNvPr>
          <p:cNvSpPr/>
          <p:nvPr/>
        </p:nvSpPr>
        <p:spPr>
          <a:xfrm>
            <a:off x="624840" y="3765300"/>
            <a:ext cx="3276600" cy="1068677"/>
          </a:xfrm>
          <a:prstGeom prst="rect">
            <a:avLst/>
          </a:prstGeom>
          <a:solidFill>
            <a:srgbClr val="7F7F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Hire a new administrative staff member on the SSP.</a:t>
            </a:r>
          </a:p>
        </p:txBody>
      </p:sp>
      <p:sp>
        <p:nvSpPr>
          <p:cNvPr id="5" name="Rectangle 4">
            <a:extLst>
              <a:ext uri="{FF2B5EF4-FFF2-40B4-BE49-F238E27FC236}">
                <a16:creationId xmlns:a16="http://schemas.microsoft.com/office/drawing/2014/main" id="{A304AED4-F2EC-4046-8010-D92CF92839FC}"/>
              </a:ext>
            </a:extLst>
          </p:cNvPr>
          <p:cNvSpPr/>
          <p:nvPr/>
        </p:nvSpPr>
        <p:spPr>
          <a:xfrm>
            <a:off x="624840" y="1310640"/>
            <a:ext cx="3276600"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Option</a:t>
            </a:r>
          </a:p>
        </p:txBody>
      </p:sp>
      <p:sp>
        <p:nvSpPr>
          <p:cNvPr id="14" name="Rectangle 13">
            <a:extLst>
              <a:ext uri="{FF2B5EF4-FFF2-40B4-BE49-F238E27FC236}">
                <a16:creationId xmlns:a16="http://schemas.microsoft.com/office/drawing/2014/main" id="{9D24B5F8-D9BC-45FF-91C3-E24115F8B422}"/>
              </a:ext>
            </a:extLst>
          </p:cNvPr>
          <p:cNvSpPr/>
          <p:nvPr/>
        </p:nvSpPr>
        <p:spPr>
          <a:xfrm>
            <a:off x="413998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VUStats team capacity</a:t>
            </a:r>
          </a:p>
        </p:txBody>
      </p:sp>
      <p:sp>
        <p:nvSpPr>
          <p:cNvPr id="17" name="Rectangle 16">
            <a:extLst>
              <a:ext uri="{FF2B5EF4-FFF2-40B4-BE49-F238E27FC236}">
                <a16:creationId xmlns:a16="http://schemas.microsoft.com/office/drawing/2014/main" id="{D1970C3D-4A72-49D8-9FC9-48C0BD1B7EE5}"/>
              </a:ext>
            </a:extLst>
          </p:cNvPr>
          <p:cNvSpPr/>
          <p:nvPr/>
        </p:nvSpPr>
        <p:spPr>
          <a:xfrm>
            <a:off x="9215226"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Cost</a:t>
            </a:r>
          </a:p>
        </p:txBody>
      </p:sp>
      <p:sp>
        <p:nvSpPr>
          <p:cNvPr id="18" name="Rectangle 17">
            <a:extLst>
              <a:ext uri="{FF2B5EF4-FFF2-40B4-BE49-F238E27FC236}">
                <a16:creationId xmlns:a16="http://schemas.microsoft.com/office/drawing/2014/main" id="{99323DE3-93E7-42D4-8568-9ACC432D86F0}"/>
              </a:ext>
            </a:extLst>
          </p:cNvPr>
          <p:cNvSpPr/>
          <p:nvPr/>
        </p:nvSpPr>
        <p:spPr>
          <a:xfrm>
            <a:off x="6685068" y="1310640"/>
            <a:ext cx="2306532" cy="929640"/>
          </a:xfrm>
          <a:prstGeom prst="rect">
            <a:avLst/>
          </a:prstGeom>
          <a:solidFill>
            <a:srgbClr val="325F6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a:solidFill>
                  <a:schemeClr val="bg1">
                    <a:lumMod val="95000"/>
                  </a:schemeClr>
                </a:solidFill>
              </a:rPr>
              <a:t>Accountability and engagement</a:t>
            </a:r>
          </a:p>
        </p:txBody>
      </p:sp>
      <p:sp>
        <p:nvSpPr>
          <p:cNvPr id="20" name="Rectangle 19">
            <a:extLst>
              <a:ext uri="{FF2B5EF4-FFF2-40B4-BE49-F238E27FC236}">
                <a16:creationId xmlns:a16="http://schemas.microsoft.com/office/drawing/2014/main" id="{761A042B-69D4-4211-A169-BE6934AA6798}"/>
              </a:ext>
            </a:extLst>
          </p:cNvPr>
          <p:cNvSpPr/>
          <p:nvPr/>
        </p:nvSpPr>
        <p:spPr>
          <a:xfrm>
            <a:off x="4139988" y="2432932"/>
            <a:ext cx="2306532" cy="1068677"/>
          </a:xfrm>
          <a:prstGeom prst="rect">
            <a:avLst/>
          </a:prstGeom>
          <a:solidFill>
            <a:srgbClr val="3F62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Slight increase</a:t>
            </a:r>
          </a:p>
        </p:txBody>
      </p:sp>
      <p:sp>
        <p:nvSpPr>
          <p:cNvPr id="23" name="Rectangle 22">
            <a:extLst>
              <a:ext uri="{FF2B5EF4-FFF2-40B4-BE49-F238E27FC236}">
                <a16:creationId xmlns:a16="http://schemas.microsoft.com/office/drawing/2014/main" id="{944BC60B-0977-469F-B131-0AB15174C826}"/>
              </a:ext>
            </a:extLst>
          </p:cNvPr>
          <p:cNvSpPr/>
          <p:nvPr/>
        </p:nvSpPr>
        <p:spPr>
          <a:xfrm>
            <a:off x="6685068" y="3776456"/>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
        <p:nvSpPr>
          <p:cNvPr id="24" name="Rectangle 23">
            <a:extLst>
              <a:ext uri="{FF2B5EF4-FFF2-40B4-BE49-F238E27FC236}">
                <a16:creationId xmlns:a16="http://schemas.microsoft.com/office/drawing/2014/main" id="{7DA46B1E-BB59-451B-8D0C-93C8BBDEECF8}"/>
              </a:ext>
            </a:extLst>
          </p:cNvPr>
          <p:cNvSpPr/>
          <p:nvPr/>
        </p:nvSpPr>
        <p:spPr>
          <a:xfrm>
            <a:off x="6685068" y="2464879"/>
            <a:ext cx="2306532" cy="1068677"/>
          </a:xfrm>
          <a:prstGeom prst="rect">
            <a:avLst/>
          </a:prstGeom>
          <a:solidFill>
            <a:srgbClr val="3F62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25" name="Rectangle 24">
            <a:extLst>
              <a:ext uri="{FF2B5EF4-FFF2-40B4-BE49-F238E27FC236}">
                <a16:creationId xmlns:a16="http://schemas.microsoft.com/office/drawing/2014/main" id="{01E926FC-B537-492E-A7C6-758C826DBFED}"/>
              </a:ext>
            </a:extLst>
          </p:cNvPr>
          <p:cNvSpPr/>
          <p:nvPr/>
        </p:nvSpPr>
        <p:spPr>
          <a:xfrm>
            <a:off x="4139988" y="3776455"/>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Increase</a:t>
            </a:r>
          </a:p>
        </p:txBody>
      </p:sp>
      <p:sp>
        <p:nvSpPr>
          <p:cNvPr id="26" name="Rectangle 25">
            <a:extLst>
              <a:ext uri="{FF2B5EF4-FFF2-40B4-BE49-F238E27FC236}">
                <a16:creationId xmlns:a16="http://schemas.microsoft.com/office/drawing/2014/main" id="{E263BF1E-F9AA-4F00-957C-4E4490966EE7}"/>
              </a:ext>
            </a:extLst>
          </p:cNvPr>
          <p:cNvSpPr/>
          <p:nvPr/>
        </p:nvSpPr>
        <p:spPr>
          <a:xfrm>
            <a:off x="4155228" y="511998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Significant increase</a:t>
            </a:r>
          </a:p>
        </p:txBody>
      </p:sp>
      <p:sp>
        <p:nvSpPr>
          <p:cNvPr id="27" name="Rectangle 26">
            <a:extLst>
              <a:ext uri="{FF2B5EF4-FFF2-40B4-BE49-F238E27FC236}">
                <a16:creationId xmlns:a16="http://schemas.microsoft.com/office/drawing/2014/main" id="{5AAECDF9-AE55-441D-BFA7-B38FA999AAF8}"/>
              </a:ext>
            </a:extLst>
          </p:cNvPr>
          <p:cNvSpPr/>
          <p:nvPr/>
        </p:nvSpPr>
        <p:spPr>
          <a:xfrm>
            <a:off x="6685068" y="5078233"/>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High</a:t>
            </a:r>
          </a:p>
        </p:txBody>
      </p:sp>
      <p:sp>
        <p:nvSpPr>
          <p:cNvPr id="28" name="Rectangle 27">
            <a:extLst>
              <a:ext uri="{FF2B5EF4-FFF2-40B4-BE49-F238E27FC236}">
                <a16:creationId xmlns:a16="http://schemas.microsoft.com/office/drawing/2014/main" id="{153FDC20-D0E9-4253-8DBF-5A775E532F6F}"/>
              </a:ext>
            </a:extLst>
          </p:cNvPr>
          <p:cNvSpPr/>
          <p:nvPr/>
        </p:nvSpPr>
        <p:spPr>
          <a:xfrm>
            <a:off x="9214908" y="5119982"/>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High</a:t>
            </a:r>
          </a:p>
        </p:txBody>
      </p:sp>
      <p:sp>
        <p:nvSpPr>
          <p:cNvPr id="29" name="Rectangle 28">
            <a:extLst>
              <a:ext uri="{FF2B5EF4-FFF2-40B4-BE49-F238E27FC236}">
                <a16:creationId xmlns:a16="http://schemas.microsoft.com/office/drawing/2014/main" id="{5A382573-D8AA-488A-9DD1-ABE56C2E2743}"/>
              </a:ext>
            </a:extLst>
          </p:cNvPr>
          <p:cNvSpPr/>
          <p:nvPr/>
        </p:nvSpPr>
        <p:spPr>
          <a:xfrm>
            <a:off x="9214908" y="3789464"/>
            <a:ext cx="2306532" cy="1068677"/>
          </a:xfrm>
          <a:prstGeom prst="rect">
            <a:avLst/>
          </a:prstGeom>
          <a:solidFill>
            <a:srgbClr val="9B9B9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Moderate</a:t>
            </a:r>
          </a:p>
        </p:txBody>
      </p:sp>
      <p:sp>
        <p:nvSpPr>
          <p:cNvPr id="30" name="Rectangle 29">
            <a:extLst>
              <a:ext uri="{FF2B5EF4-FFF2-40B4-BE49-F238E27FC236}">
                <a16:creationId xmlns:a16="http://schemas.microsoft.com/office/drawing/2014/main" id="{CD9C1115-7E46-40E2-8625-2A7C5C8862BC}"/>
              </a:ext>
            </a:extLst>
          </p:cNvPr>
          <p:cNvSpPr/>
          <p:nvPr/>
        </p:nvSpPr>
        <p:spPr>
          <a:xfrm>
            <a:off x="9215226" y="2474931"/>
            <a:ext cx="2306532" cy="1068677"/>
          </a:xfrm>
          <a:prstGeom prst="rect">
            <a:avLst/>
          </a:prstGeom>
          <a:solidFill>
            <a:srgbClr val="3F624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lumMod val="95000"/>
                  </a:schemeClr>
                </a:solidFill>
              </a:rPr>
              <a:t>Low</a:t>
            </a:r>
          </a:p>
        </p:txBody>
      </p:sp>
    </p:spTree>
    <p:extLst>
      <p:ext uri="{BB962C8B-B14F-4D97-AF65-F5344CB8AC3E}">
        <p14:creationId xmlns:p14="http://schemas.microsoft.com/office/powerpoint/2010/main" val="3233659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A02D2-077B-4619-8FB7-79E8CE507116}"/>
              </a:ext>
            </a:extLst>
          </p:cNvPr>
          <p:cNvSpPr>
            <a:spLocks noGrp="1"/>
          </p:cNvSpPr>
          <p:nvPr>
            <p:ph type="title"/>
          </p:nvPr>
        </p:nvSpPr>
        <p:spPr/>
        <p:txBody>
          <a:bodyPr/>
          <a:lstStyle/>
          <a:p>
            <a:r>
              <a:rPr lang="en-US">
                <a:latin typeface="Calibri"/>
                <a:cs typeface="Calibri"/>
              </a:rPr>
              <a:t>Next steps </a:t>
            </a:r>
            <a:endParaRPr lang="en-US"/>
          </a:p>
        </p:txBody>
      </p:sp>
      <p:sp>
        <p:nvSpPr>
          <p:cNvPr id="4" name="Slide Number Placeholder 3">
            <a:extLst>
              <a:ext uri="{FF2B5EF4-FFF2-40B4-BE49-F238E27FC236}">
                <a16:creationId xmlns:a16="http://schemas.microsoft.com/office/drawing/2014/main" id="{1B7AA107-D003-4927-B205-305E71668320}"/>
              </a:ext>
            </a:extLst>
          </p:cNvPr>
          <p:cNvSpPr>
            <a:spLocks noGrp="1"/>
          </p:cNvSpPr>
          <p:nvPr>
            <p:ph type="sldNum" sz="quarter" idx="4"/>
          </p:nvPr>
        </p:nvSpPr>
        <p:spPr/>
        <p:txBody>
          <a:bodyPr/>
          <a:lstStyle/>
          <a:p>
            <a:r>
              <a:rPr lang="en-US"/>
              <a:t>Next Steps 	</a:t>
            </a:r>
            <a:fld id="{17DEF996-DED3-4C2E-A8C5-A742E3083F9A}" type="slidenum">
              <a:rPr lang="en-US" smtClean="0"/>
              <a:pPr/>
              <a:t>63</a:t>
            </a:fld>
            <a:endParaRPr lang="en-US"/>
          </a:p>
        </p:txBody>
      </p:sp>
      <p:graphicFrame>
        <p:nvGraphicFramePr>
          <p:cNvPr id="5" name="Diagram 4">
            <a:extLst>
              <a:ext uri="{FF2B5EF4-FFF2-40B4-BE49-F238E27FC236}">
                <a16:creationId xmlns:a16="http://schemas.microsoft.com/office/drawing/2014/main" id="{18C04CDF-24F1-4D16-8A0E-E1A23CB4E1AB}"/>
              </a:ext>
            </a:extLst>
          </p:cNvPr>
          <p:cNvGraphicFramePr/>
          <p:nvPr>
            <p:extLst>
              <p:ext uri="{D42A27DB-BD31-4B8C-83A1-F6EECF244321}">
                <p14:modId xmlns:p14="http://schemas.microsoft.com/office/powerpoint/2010/main" val="550487127"/>
              </p:ext>
            </p:extLst>
          </p:nvPr>
        </p:nvGraphicFramePr>
        <p:xfrm>
          <a:off x="1252025" y="893712"/>
          <a:ext cx="9326880" cy="5624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750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0A02D2-077B-4619-8FB7-79E8CE507116}"/>
              </a:ext>
            </a:extLst>
          </p:cNvPr>
          <p:cNvSpPr>
            <a:spLocks noGrp="1"/>
          </p:cNvSpPr>
          <p:nvPr>
            <p:ph type="title"/>
          </p:nvPr>
        </p:nvSpPr>
        <p:spPr/>
        <p:txBody>
          <a:bodyPr/>
          <a:lstStyle/>
          <a:p>
            <a:r>
              <a:rPr lang="en-US">
                <a:latin typeface="Calibri"/>
                <a:cs typeface="Calibri"/>
              </a:rPr>
              <a:t>Final deliverables</a:t>
            </a:r>
            <a:endParaRPr lang="en-US"/>
          </a:p>
        </p:txBody>
      </p:sp>
      <p:sp>
        <p:nvSpPr>
          <p:cNvPr id="4" name="Slide Number Placeholder 3">
            <a:extLst>
              <a:ext uri="{FF2B5EF4-FFF2-40B4-BE49-F238E27FC236}">
                <a16:creationId xmlns:a16="http://schemas.microsoft.com/office/drawing/2014/main" id="{1B7AA107-D003-4927-B205-305E71668320}"/>
              </a:ext>
            </a:extLst>
          </p:cNvPr>
          <p:cNvSpPr>
            <a:spLocks noGrp="1"/>
          </p:cNvSpPr>
          <p:nvPr>
            <p:ph type="sldNum" sz="quarter" idx="4"/>
          </p:nvPr>
        </p:nvSpPr>
        <p:spPr/>
        <p:txBody>
          <a:bodyPr/>
          <a:lstStyle/>
          <a:p>
            <a:r>
              <a:rPr lang="en-US"/>
              <a:t>Next Steps 	</a:t>
            </a:r>
            <a:fld id="{17DEF996-DED3-4C2E-A8C5-A742E3083F9A}" type="slidenum">
              <a:rPr lang="en-US" smtClean="0"/>
              <a:pPr/>
              <a:t>64</a:t>
            </a:fld>
            <a:endParaRPr lang="en-US"/>
          </a:p>
        </p:txBody>
      </p:sp>
      <p:graphicFrame>
        <p:nvGraphicFramePr>
          <p:cNvPr id="6" name="Diagram 5">
            <a:extLst>
              <a:ext uri="{FF2B5EF4-FFF2-40B4-BE49-F238E27FC236}">
                <a16:creationId xmlns:a16="http://schemas.microsoft.com/office/drawing/2014/main" id="{7E36FDC1-1C99-4B32-BB7D-2020200673F1}"/>
              </a:ext>
            </a:extLst>
          </p:cNvPr>
          <p:cNvGraphicFramePr/>
          <p:nvPr>
            <p:extLst>
              <p:ext uri="{D42A27DB-BD31-4B8C-83A1-F6EECF244321}">
                <p14:modId xmlns:p14="http://schemas.microsoft.com/office/powerpoint/2010/main" val="2406567346"/>
              </p:ext>
            </p:extLst>
          </p:nvPr>
        </p:nvGraphicFramePr>
        <p:xfrm>
          <a:off x="1968037" y="996763"/>
          <a:ext cx="75290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153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1001A0-7C38-45D8-8DBC-4FACB7012A03}"/>
              </a:ext>
            </a:extLst>
          </p:cNvPr>
          <p:cNvSpPr/>
          <p:nvPr/>
        </p:nvSpPr>
        <p:spPr>
          <a:xfrm>
            <a:off x="-2275" y="845024"/>
            <a:ext cx="5208894" cy="602775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3EBFD8C-F163-43C3-A795-4BF4496614CC}"/>
              </a:ext>
            </a:extLst>
          </p:cNvPr>
          <p:cNvSpPr>
            <a:spLocks noGrp="1"/>
          </p:cNvSpPr>
          <p:nvPr>
            <p:ph type="sldNum" sz="quarter" idx="4"/>
          </p:nvPr>
        </p:nvSpPr>
        <p:spPr/>
        <p:txBody>
          <a:bodyPr/>
          <a:lstStyle/>
          <a:p>
            <a:r>
              <a:rPr lang="en-US"/>
              <a:t>64</a:t>
            </a:r>
          </a:p>
        </p:txBody>
      </p:sp>
      <p:sp>
        <p:nvSpPr>
          <p:cNvPr id="6" name="Title 5">
            <a:extLst>
              <a:ext uri="{FF2B5EF4-FFF2-40B4-BE49-F238E27FC236}">
                <a16:creationId xmlns:a16="http://schemas.microsoft.com/office/drawing/2014/main" id="{273876C9-00BF-4B8C-8CDB-CA22C5F2A0BF}"/>
              </a:ext>
            </a:extLst>
          </p:cNvPr>
          <p:cNvSpPr>
            <a:spLocks noGrp="1"/>
          </p:cNvSpPr>
          <p:nvPr>
            <p:ph type="title"/>
          </p:nvPr>
        </p:nvSpPr>
        <p:spPr/>
        <p:txBody>
          <a:bodyPr/>
          <a:lstStyle/>
          <a:p>
            <a:r>
              <a:rPr lang="en-US">
                <a:latin typeface="Calibri"/>
                <a:cs typeface="Calibri"/>
              </a:rPr>
              <a:t>Acknowledgements</a:t>
            </a:r>
            <a:endParaRPr lang="en-US"/>
          </a:p>
        </p:txBody>
      </p:sp>
      <p:sp>
        <p:nvSpPr>
          <p:cNvPr id="3" name="Content Placeholder 2">
            <a:extLst>
              <a:ext uri="{FF2B5EF4-FFF2-40B4-BE49-F238E27FC236}">
                <a16:creationId xmlns:a16="http://schemas.microsoft.com/office/drawing/2014/main" id="{A1A92144-9142-4507-A97C-FCB631B01BD3}"/>
              </a:ext>
            </a:extLst>
          </p:cNvPr>
          <p:cNvSpPr>
            <a:spLocks noGrp="1"/>
          </p:cNvSpPr>
          <p:nvPr>
            <p:ph idx="1"/>
          </p:nvPr>
        </p:nvSpPr>
        <p:spPr>
          <a:xfrm>
            <a:off x="309351" y="1768262"/>
            <a:ext cx="4248213" cy="4274404"/>
          </a:xfrm>
        </p:spPr>
        <p:txBody>
          <a:bodyPr vert="horz" lIns="91440" tIns="45720" rIns="91440" bIns="45720" rtlCol="0" anchor="t">
            <a:noAutofit/>
          </a:bodyPr>
          <a:lstStyle/>
          <a:p>
            <a:pPr algn="ctr"/>
            <a:r>
              <a:rPr lang="en-US" sz="2000">
                <a:latin typeface="Candara"/>
                <a:cs typeface="Calibri Light"/>
              </a:rPr>
              <a:t>Special thanks to:</a:t>
            </a:r>
            <a:endParaRPr lang="en-US" sz="2000"/>
          </a:p>
          <a:p>
            <a:pPr algn="ctr"/>
            <a:endParaRPr lang="en-US">
              <a:latin typeface="Candara"/>
              <a:cs typeface="Calibri Light"/>
            </a:endParaRPr>
          </a:p>
          <a:p>
            <a:pPr algn="ctr">
              <a:lnSpc>
                <a:spcPct val="114999"/>
              </a:lnSpc>
            </a:pPr>
            <a:endParaRPr lang="en-US">
              <a:latin typeface="Candara"/>
              <a:cs typeface="Calibri Light"/>
            </a:endParaRPr>
          </a:p>
          <a:p>
            <a:pPr algn="ctr">
              <a:lnSpc>
                <a:spcPct val="114999"/>
              </a:lnSpc>
            </a:pPr>
            <a:r>
              <a:rPr lang="en-US" b="0">
                <a:latin typeface="Candara"/>
                <a:cs typeface="Calibri Light"/>
              </a:rPr>
              <a:t>Pam </a:t>
            </a:r>
            <a:r>
              <a:rPr lang="en-US" b="0" err="1">
                <a:latin typeface="Candara"/>
                <a:cs typeface="Calibri Light"/>
              </a:rPr>
              <a:t>Ziesler</a:t>
            </a:r>
            <a:endParaRPr lang="en-US" b="0">
              <a:latin typeface="Candara"/>
            </a:endParaRPr>
          </a:p>
          <a:p>
            <a:pPr algn="ctr">
              <a:lnSpc>
                <a:spcPct val="114999"/>
              </a:lnSpc>
            </a:pPr>
            <a:r>
              <a:rPr lang="en-US" b="0">
                <a:latin typeface="Candara"/>
                <a:cs typeface="Calibri Light"/>
              </a:rPr>
              <a:t>Claire Spalding</a:t>
            </a:r>
          </a:p>
          <a:p>
            <a:pPr algn="ctr">
              <a:lnSpc>
                <a:spcPct val="114999"/>
              </a:lnSpc>
            </a:pPr>
            <a:r>
              <a:rPr lang="en-US" b="0">
                <a:latin typeface="Candara"/>
                <a:cs typeface="Calibri Light"/>
              </a:rPr>
              <a:t>Kris Barnes and the BMG</a:t>
            </a:r>
            <a:endParaRPr lang="en-US"/>
          </a:p>
          <a:p>
            <a:pPr algn="ctr">
              <a:lnSpc>
                <a:spcPct val="114999"/>
              </a:lnSpc>
            </a:pPr>
            <a:r>
              <a:rPr lang="en-US" b="0">
                <a:latin typeface="Candara"/>
                <a:cs typeface="Calibri Light"/>
              </a:rPr>
              <a:t>John McGreevy for qualitative research advice</a:t>
            </a:r>
            <a:endParaRPr lang="en-US" b="0">
              <a:latin typeface="Candara"/>
            </a:endParaRPr>
          </a:p>
          <a:p>
            <a:pPr algn="ctr">
              <a:lnSpc>
                <a:spcPct val="114999"/>
              </a:lnSpc>
            </a:pPr>
            <a:r>
              <a:rPr lang="en-US" b="0">
                <a:latin typeface="Candara"/>
                <a:cs typeface="Calibri Light"/>
              </a:rPr>
              <a:t>The entire Social Sciences Program</a:t>
            </a:r>
          </a:p>
          <a:p>
            <a:pPr algn="ctr">
              <a:lnSpc>
                <a:spcPct val="114999"/>
              </a:lnSpc>
            </a:pPr>
            <a:r>
              <a:rPr lang="en-US" b="0">
                <a:latin typeface="Candara"/>
                <a:cs typeface="Calibri Light"/>
              </a:rPr>
              <a:t>All interview participants </a:t>
            </a:r>
          </a:p>
          <a:p>
            <a:pPr algn="ctr">
              <a:lnSpc>
                <a:spcPct val="114999"/>
              </a:lnSpc>
            </a:pPr>
            <a:endParaRPr lang="en-US" b="0">
              <a:latin typeface="Candara"/>
            </a:endParaRPr>
          </a:p>
          <a:p>
            <a:pPr algn="ctr"/>
            <a:endParaRPr lang="en-US" sz="2000">
              <a:latin typeface="Candara"/>
            </a:endParaRPr>
          </a:p>
          <a:p>
            <a:pPr algn="ctr"/>
            <a:r>
              <a:rPr lang="en-US" sz="2000">
                <a:latin typeface="Candara"/>
                <a:cs typeface="Calibri Light"/>
              </a:rPr>
              <a:t>For your help and support!</a:t>
            </a:r>
          </a:p>
        </p:txBody>
      </p:sp>
      <p:pic>
        <p:nvPicPr>
          <p:cNvPr id="5" name="Picture 6">
            <a:extLst>
              <a:ext uri="{FF2B5EF4-FFF2-40B4-BE49-F238E27FC236}">
                <a16:creationId xmlns:a16="http://schemas.microsoft.com/office/drawing/2014/main" id="{3BB3BDC7-2986-4324-8B8B-F489454E82A6}"/>
              </a:ext>
            </a:extLst>
          </p:cNvPr>
          <p:cNvPicPr>
            <a:picLocks noChangeAspect="1"/>
          </p:cNvPicPr>
          <p:nvPr/>
        </p:nvPicPr>
        <p:blipFill rotWithShape="1">
          <a:blip r:embed="rId2"/>
          <a:srcRect l="2415" t="-176" r="6181" b="-67"/>
          <a:stretch/>
        </p:blipFill>
        <p:spPr>
          <a:xfrm>
            <a:off x="4867422" y="812044"/>
            <a:ext cx="7326828" cy="6046372"/>
          </a:xfrm>
          <a:prstGeom prst="rect">
            <a:avLst/>
          </a:prstGeom>
        </p:spPr>
      </p:pic>
    </p:spTree>
    <p:extLst>
      <p:ext uri="{BB962C8B-B14F-4D97-AF65-F5344CB8AC3E}">
        <p14:creationId xmlns:p14="http://schemas.microsoft.com/office/powerpoint/2010/main" val="2313398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A5ED5D-6121-418B-9051-F0223BBAD2EC}"/>
              </a:ext>
            </a:extLst>
          </p:cNvPr>
          <p:cNvSpPr>
            <a:spLocks noGrp="1"/>
          </p:cNvSpPr>
          <p:nvPr>
            <p:ph type="title"/>
          </p:nvPr>
        </p:nvSpPr>
        <p:spPr/>
        <p:txBody>
          <a:bodyPr/>
          <a:lstStyle/>
          <a:p>
            <a:r>
              <a:rPr lang="en-US"/>
              <a:t>Discussion</a:t>
            </a:r>
          </a:p>
        </p:txBody>
      </p:sp>
      <p:sp>
        <p:nvSpPr>
          <p:cNvPr id="4" name="Slide Number Placeholder 3">
            <a:extLst>
              <a:ext uri="{FF2B5EF4-FFF2-40B4-BE49-F238E27FC236}">
                <a16:creationId xmlns:a16="http://schemas.microsoft.com/office/drawing/2014/main" id="{64C07024-4BF8-4F5A-9C9E-ACC3A44F4507}"/>
              </a:ext>
            </a:extLst>
          </p:cNvPr>
          <p:cNvSpPr>
            <a:spLocks noGrp="1"/>
          </p:cNvSpPr>
          <p:nvPr>
            <p:ph type="sldNum" sz="quarter" idx="4"/>
          </p:nvPr>
        </p:nvSpPr>
        <p:spPr/>
        <p:txBody>
          <a:bodyPr/>
          <a:lstStyle/>
          <a:p>
            <a:fld id="{17DEF996-DED3-4C2E-A8C5-A742E3083F9A}" type="slidenum">
              <a:rPr lang="en-US" smtClean="0"/>
              <a:pPr/>
              <a:t>66</a:t>
            </a:fld>
            <a:endParaRPr lang="en-US"/>
          </a:p>
        </p:txBody>
      </p:sp>
      <p:sp>
        <p:nvSpPr>
          <p:cNvPr id="8" name="Content Placeholder 7">
            <a:extLst>
              <a:ext uri="{FF2B5EF4-FFF2-40B4-BE49-F238E27FC236}">
                <a16:creationId xmlns:a16="http://schemas.microsoft.com/office/drawing/2014/main" id="{DFEC6FE2-75CA-4FC2-B93D-E2514D888FE4}"/>
              </a:ext>
            </a:extLst>
          </p:cNvPr>
          <p:cNvSpPr>
            <a:spLocks noGrp="1"/>
          </p:cNvSpPr>
          <p:nvPr>
            <p:ph idx="1"/>
          </p:nvPr>
        </p:nvSpPr>
        <p:spPr/>
        <p:txBody>
          <a:bodyPr/>
          <a:lstStyle/>
          <a:p>
            <a:r>
              <a:rPr lang="en-US" b="0"/>
              <a:t> </a:t>
            </a:r>
            <a:endParaRPr lang="en-US"/>
          </a:p>
        </p:txBody>
      </p:sp>
      <p:pic>
        <p:nvPicPr>
          <p:cNvPr id="9" name="Picture 9">
            <a:extLst>
              <a:ext uri="{FF2B5EF4-FFF2-40B4-BE49-F238E27FC236}">
                <a16:creationId xmlns:a16="http://schemas.microsoft.com/office/drawing/2014/main" id="{84998E6A-2FCC-48E4-90D4-01BB978B737F}"/>
              </a:ext>
            </a:extLst>
          </p:cNvPr>
          <p:cNvPicPr>
            <a:picLocks noChangeAspect="1"/>
          </p:cNvPicPr>
          <p:nvPr/>
        </p:nvPicPr>
        <p:blipFill rotWithShape="1">
          <a:blip r:embed="rId3">
            <a:alphaModFix amt="90000"/>
          </a:blip>
          <a:srcRect t="10762" b="23465"/>
          <a:stretch/>
        </p:blipFill>
        <p:spPr>
          <a:xfrm>
            <a:off x="0" y="823066"/>
            <a:ext cx="12192000" cy="6014418"/>
          </a:xfrm>
          <a:prstGeom prst="rect">
            <a:avLst/>
          </a:prstGeom>
        </p:spPr>
      </p:pic>
    </p:spTree>
    <p:extLst>
      <p:ext uri="{BB962C8B-B14F-4D97-AF65-F5344CB8AC3E}">
        <p14:creationId xmlns:p14="http://schemas.microsoft.com/office/powerpoint/2010/main" val="44730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C46677-4169-42B5-8DB9-C0D598CFB5EF}"/>
              </a:ext>
            </a:extLst>
          </p:cNvPr>
          <p:cNvSpPr>
            <a:spLocks noGrp="1"/>
          </p:cNvSpPr>
          <p:nvPr>
            <p:ph type="sldNum" sz="quarter" idx="4"/>
          </p:nvPr>
        </p:nvSpPr>
        <p:spPr/>
        <p:txBody>
          <a:bodyPr/>
          <a:lstStyle/>
          <a:p>
            <a:r>
              <a:rPr lang="en-US"/>
              <a:t>Framing the Problem 	</a:t>
            </a:r>
            <a:fld id="{17DEF996-DED3-4C2E-A8C5-A742E3083F9A}" type="slidenum">
              <a:rPr lang="en-US" smtClean="0"/>
              <a:pPr/>
              <a:t>7</a:t>
            </a:fld>
            <a:endParaRPr lang="en-US"/>
          </a:p>
        </p:txBody>
      </p:sp>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t>Framing the problem</a:t>
            </a:r>
          </a:p>
        </p:txBody>
      </p:sp>
      <p:graphicFrame>
        <p:nvGraphicFramePr>
          <p:cNvPr id="7" name="Content Placeholder 6">
            <a:extLst>
              <a:ext uri="{FF2B5EF4-FFF2-40B4-BE49-F238E27FC236}">
                <a16:creationId xmlns:a16="http://schemas.microsoft.com/office/drawing/2014/main" id="{6D2D24F6-EC15-408A-859E-0AE97DFF4C79}"/>
              </a:ext>
            </a:extLst>
          </p:cNvPr>
          <p:cNvGraphicFramePr>
            <a:graphicFrameLocks noGrp="1"/>
          </p:cNvGraphicFramePr>
          <p:nvPr>
            <p:ph idx="1"/>
            <p:extLst>
              <p:ext uri="{D42A27DB-BD31-4B8C-83A1-F6EECF244321}">
                <p14:modId xmlns:p14="http://schemas.microsoft.com/office/powerpoint/2010/main" val="3986883814"/>
              </p:ext>
            </p:extLst>
          </p:nvPr>
        </p:nvGraphicFramePr>
        <p:xfrm>
          <a:off x="1507970" y="1048455"/>
          <a:ext cx="5674494" cy="5251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F1BA13D5-F531-44E7-8752-4096AEB70E0E}"/>
              </a:ext>
            </a:extLst>
          </p:cNvPr>
          <p:cNvGrpSpPr/>
          <p:nvPr/>
        </p:nvGrpSpPr>
        <p:grpSpPr>
          <a:xfrm>
            <a:off x="7313116" y="1148418"/>
            <a:ext cx="3272947" cy="733314"/>
            <a:chOff x="2014702" y="879683"/>
            <a:chExt cx="3272947" cy="997849"/>
          </a:xfrm>
          <a:solidFill>
            <a:schemeClr val="accent5">
              <a:lumMod val="60000"/>
              <a:lumOff val="40000"/>
            </a:schemeClr>
          </a:solidFill>
        </p:grpSpPr>
        <p:sp>
          <p:nvSpPr>
            <p:cNvPr id="11" name="Rectangle 10">
              <a:extLst>
                <a:ext uri="{FF2B5EF4-FFF2-40B4-BE49-F238E27FC236}">
                  <a16:creationId xmlns:a16="http://schemas.microsoft.com/office/drawing/2014/main" id="{76550A37-F851-4E93-BE1E-723D4263D168}"/>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DD1CFAD8-3FAB-497E-9519-9568AE7C11ED}"/>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Using VUStats to deliver on the mission</a:t>
              </a:r>
            </a:p>
          </p:txBody>
        </p:sp>
      </p:grpSp>
      <p:grpSp>
        <p:nvGrpSpPr>
          <p:cNvPr id="13" name="Group 12">
            <a:extLst>
              <a:ext uri="{FF2B5EF4-FFF2-40B4-BE49-F238E27FC236}">
                <a16:creationId xmlns:a16="http://schemas.microsoft.com/office/drawing/2014/main" id="{F051610B-9F44-487F-9525-F539A3151492}"/>
              </a:ext>
            </a:extLst>
          </p:cNvPr>
          <p:cNvGrpSpPr/>
          <p:nvPr/>
        </p:nvGrpSpPr>
        <p:grpSpPr>
          <a:xfrm>
            <a:off x="7313114" y="1952234"/>
            <a:ext cx="3272947" cy="733315"/>
            <a:chOff x="2014702" y="879683"/>
            <a:chExt cx="3272947" cy="997849"/>
          </a:xfrm>
          <a:solidFill>
            <a:schemeClr val="accent5">
              <a:lumMod val="60000"/>
              <a:lumOff val="40000"/>
            </a:schemeClr>
          </a:solidFill>
        </p:grpSpPr>
        <p:sp>
          <p:nvSpPr>
            <p:cNvPr id="14" name="Rectangle 13">
              <a:extLst>
                <a:ext uri="{FF2B5EF4-FFF2-40B4-BE49-F238E27FC236}">
                  <a16:creationId xmlns:a16="http://schemas.microsoft.com/office/drawing/2014/main" id="{FC3E9A4F-7B06-4650-9027-0EAA508F53DA}"/>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0B0958AE-3414-49E4-940D-1D9D8A76AF43}"/>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Supportin</a:t>
              </a:r>
              <a:r>
                <a:rPr lang="en-US" sz="2000">
                  <a:latin typeface="Candara"/>
                </a:rPr>
                <a:t>g d</a:t>
              </a:r>
              <a:r>
                <a:rPr lang="en-US" sz="2000" kern="1200">
                  <a:latin typeface="Candara"/>
                </a:rPr>
                <a:t>ata-driven decision making</a:t>
              </a:r>
            </a:p>
          </p:txBody>
        </p:sp>
      </p:grpSp>
      <p:grpSp>
        <p:nvGrpSpPr>
          <p:cNvPr id="16" name="Group 15">
            <a:extLst>
              <a:ext uri="{FF2B5EF4-FFF2-40B4-BE49-F238E27FC236}">
                <a16:creationId xmlns:a16="http://schemas.microsoft.com/office/drawing/2014/main" id="{01D201EF-7807-45D1-AC67-9478F10B9E15}"/>
              </a:ext>
            </a:extLst>
          </p:cNvPr>
          <p:cNvGrpSpPr/>
          <p:nvPr/>
        </p:nvGrpSpPr>
        <p:grpSpPr>
          <a:xfrm>
            <a:off x="7313116" y="2831269"/>
            <a:ext cx="3272947" cy="733315"/>
            <a:chOff x="2014702" y="879683"/>
            <a:chExt cx="3272947" cy="997849"/>
          </a:xfrm>
          <a:solidFill>
            <a:schemeClr val="accent5">
              <a:lumMod val="60000"/>
              <a:lumOff val="40000"/>
            </a:schemeClr>
          </a:solidFill>
        </p:grpSpPr>
        <p:sp>
          <p:nvSpPr>
            <p:cNvPr id="17" name="Rectangle 16">
              <a:extLst>
                <a:ext uri="{FF2B5EF4-FFF2-40B4-BE49-F238E27FC236}">
                  <a16:creationId xmlns:a16="http://schemas.microsoft.com/office/drawing/2014/main" id="{A5CAEA92-2ADF-4B08-8F68-9775310D16B5}"/>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45D9BC7F-598C-4E83-A180-873CC633117A}"/>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Count procedures updates and studies</a:t>
              </a:r>
            </a:p>
          </p:txBody>
        </p:sp>
      </p:grpSp>
      <p:grpSp>
        <p:nvGrpSpPr>
          <p:cNvPr id="19" name="Group 18">
            <a:extLst>
              <a:ext uri="{FF2B5EF4-FFF2-40B4-BE49-F238E27FC236}">
                <a16:creationId xmlns:a16="http://schemas.microsoft.com/office/drawing/2014/main" id="{DF70C063-349B-41BB-AC84-3048E19FCA24}"/>
              </a:ext>
            </a:extLst>
          </p:cNvPr>
          <p:cNvGrpSpPr/>
          <p:nvPr/>
        </p:nvGrpSpPr>
        <p:grpSpPr>
          <a:xfrm>
            <a:off x="7313115" y="3630132"/>
            <a:ext cx="3272947" cy="733315"/>
            <a:chOff x="2014702" y="879683"/>
            <a:chExt cx="3272947" cy="997849"/>
          </a:xfrm>
          <a:solidFill>
            <a:srgbClr val="9B9B9B"/>
          </a:solidFill>
        </p:grpSpPr>
        <p:sp>
          <p:nvSpPr>
            <p:cNvPr id="20" name="Rectangle 19">
              <a:extLst>
                <a:ext uri="{FF2B5EF4-FFF2-40B4-BE49-F238E27FC236}">
                  <a16:creationId xmlns:a16="http://schemas.microsoft.com/office/drawing/2014/main" id="{F2215573-770F-402D-9838-F3A547E3CAC8}"/>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DF52040A-C9DA-436E-83AC-817730CBFA28}"/>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a:latin typeface="Candara"/>
                </a:rPr>
                <a:t>Staff training and engagement</a:t>
              </a:r>
              <a:endParaRPr lang="en-US" sz="2000" kern="1200">
                <a:latin typeface="Candara"/>
              </a:endParaRPr>
            </a:p>
          </p:txBody>
        </p:sp>
      </p:grpSp>
      <p:grpSp>
        <p:nvGrpSpPr>
          <p:cNvPr id="22" name="Group 21">
            <a:extLst>
              <a:ext uri="{FF2B5EF4-FFF2-40B4-BE49-F238E27FC236}">
                <a16:creationId xmlns:a16="http://schemas.microsoft.com/office/drawing/2014/main" id="{CC024581-8859-43AE-8D13-EAF13E70652A}"/>
              </a:ext>
            </a:extLst>
          </p:cNvPr>
          <p:cNvGrpSpPr/>
          <p:nvPr/>
        </p:nvGrpSpPr>
        <p:grpSpPr>
          <a:xfrm>
            <a:off x="7313114" y="4530806"/>
            <a:ext cx="3272947" cy="733315"/>
            <a:chOff x="2014702" y="879683"/>
            <a:chExt cx="3272947" cy="997849"/>
          </a:xfrm>
          <a:solidFill>
            <a:schemeClr val="accent5">
              <a:lumMod val="60000"/>
              <a:lumOff val="40000"/>
            </a:schemeClr>
          </a:solidFill>
        </p:grpSpPr>
        <p:sp>
          <p:nvSpPr>
            <p:cNvPr id="23" name="Rectangle 22">
              <a:extLst>
                <a:ext uri="{FF2B5EF4-FFF2-40B4-BE49-F238E27FC236}">
                  <a16:creationId xmlns:a16="http://schemas.microsoft.com/office/drawing/2014/main" id="{E8517620-C434-440C-A983-355CAC1B9EAB}"/>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5EA55025-F5CC-441A-B3C0-5C66756497BC}"/>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Troubleshooting equipment</a:t>
              </a:r>
            </a:p>
          </p:txBody>
        </p:sp>
      </p:grpSp>
      <p:grpSp>
        <p:nvGrpSpPr>
          <p:cNvPr id="25" name="Group 24">
            <a:extLst>
              <a:ext uri="{FF2B5EF4-FFF2-40B4-BE49-F238E27FC236}">
                <a16:creationId xmlns:a16="http://schemas.microsoft.com/office/drawing/2014/main" id="{57D4ABBB-3300-449E-BC5E-74D1ECF29FE9}"/>
              </a:ext>
            </a:extLst>
          </p:cNvPr>
          <p:cNvGrpSpPr/>
          <p:nvPr/>
        </p:nvGrpSpPr>
        <p:grpSpPr>
          <a:xfrm>
            <a:off x="7313114" y="5334623"/>
            <a:ext cx="3272947" cy="733315"/>
            <a:chOff x="2014702" y="879683"/>
            <a:chExt cx="3272947" cy="997849"/>
          </a:xfrm>
          <a:solidFill>
            <a:schemeClr val="accent5">
              <a:lumMod val="60000"/>
              <a:lumOff val="40000"/>
            </a:schemeClr>
          </a:solidFill>
        </p:grpSpPr>
        <p:sp>
          <p:nvSpPr>
            <p:cNvPr id="26" name="Rectangle 25">
              <a:extLst>
                <a:ext uri="{FF2B5EF4-FFF2-40B4-BE49-F238E27FC236}">
                  <a16:creationId xmlns:a16="http://schemas.microsoft.com/office/drawing/2014/main" id="{B812F13F-AB8D-4580-AC53-D97CA99E88A7}"/>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5EF54C20-BB0B-4BAC-8850-FCE058A705BF}"/>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Answering user questions</a:t>
              </a:r>
            </a:p>
          </p:txBody>
        </p:sp>
      </p:grpSp>
      <p:cxnSp>
        <p:nvCxnSpPr>
          <p:cNvPr id="29" name="Straight Connector 28">
            <a:extLst>
              <a:ext uri="{FF2B5EF4-FFF2-40B4-BE49-F238E27FC236}">
                <a16:creationId xmlns:a16="http://schemas.microsoft.com/office/drawing/2014/main" id="{E209D67F-7E36-46BC-90D8-793B17AD6E69}"/>
              </a:ext>
            </a:extLst>
          </p:cNvPr>
          <p:cNvCxnSpPr>
            <a:cxnSpLocks/>
          </p:cNvCxnSpPr>
          <p:nvPr/>
        </p:nvCxnSpPr>
        <p:spPr>
          <a:xfrm>
            <a:off x="6799006" y="2403990"/>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Connector: Elbow 30">
            <a:extLst>
              <a:ext uri="{FF2B5EF4-FFF2-40B4-BE49-F238E27FC236}">
                <a16:creationId xmlns:a16="http://schemas.microsoft.com/office/drawing/2014/main" id="{35377AB0-C225-43D9-9F5E-65E44BF87546}"/>
              </a:ext>
            </a:extLst>
          </p:cNvPr>
          <p:cNvCxnSpPr>
            <a:cxnSpLocks/>
          </p:cNvCxnSpPr>
          <p:nvPr/>
        </p:nvCxnSpPr>
        <p:spPr>
          <a:xfrm rot="5400000" flipH="1" flipV="1">
            <a:off x="6722217" y="1813091"/>
            <a:ext cx="888915" cy="292884"/>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41" name="Straight Connector 40">
            <a:extLst>
              <a:ext uri="{FF2B5EF4-FFF2-40B4-BE49-F238E27FC236}">
                <a16:creationId xmlns:a16="http://schemas.microsoft.com/office/drawing/2014/main" id="{C0C940EA-04D4-4011-972E-3DB56BE8FC06}"/>
              </a:ext>
            </a:extLst>
          </p:cNvPr>
          <p:cNvCxnSpPr>
            <a:cxnSpLocks/>
          </p:cNvCxnSpPr>
          <p:nvPr/>
        </p:nvCxnSpPr>
        <p:spPr>
          <a:xfrm>
            <a:off x="6799006" y="3602860"/>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47" name="Straight Connector 46">
            <a:extLst>
              <a:ext uri="{FF2B5EF4-FFF2-40B4-BE49-F238E27FC236}">
                <a16:creationId xmlns:a16="http://schemas.microsoft.com/office/drawing/2014/main" id="{A895A586-AA71-4557-B31D-11782FD230D4}"/>
              </a:ext>
            </a:extLst>
          </p:cNvPr>
          <p:cNvCxnSpPr>
            <a:cxnSpLocks/>
          </p:cNvCxnSpPr>
          <p:nvPr/>
        </p:nvCxnSpPr>
        <p:spPr>
          <a:xfrm>
            <a:off x="6803923" y="4861393"/>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49" name="Connector: Elbow 48">
            <a:extLst>
              <a:ext uri="{FF2B5EF4-FFF2-40B4-BE49-F238E27FC236}">
                <a16:creationId xmlns:a16="http://schemas.microsoft.com/office/drawing/2014/main" id="{CC25DD74-7C8B-4F84-881F-58C545DE2B60}"/>
              </a:ext>
            </a:extLst>
          </p:cNvPr>
          <p:cNvCxnSpPr>
            <a:cxnSpLocks/>
          </p:cNvCxnSpPr>
          <p:nvPr/>
        </p:nvCxnSpPr>
        <p:spPr>
          <a:xfrm rot="16200000" flipH="1">
            <a:off x="6764764" y="5138183"/>
            <a:ext cx="803818" cy="292882"/>
          </a:xfrm>
          <a:prstGeom prst="bentConnector2">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24759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C46677-4169-42B5-8DB9-C0D598CFB5EF}"/>
              </a:ext>
            </a:extLst>
          </p:cNvPr>
          <p:cNvSpPr>
            <a:spLocks noGrp="1"/>
          </p:cNvSpPr>
          <p:nvPr>
            <p:ph type="sldNum" sz="quarter" idx="4"/>
          </p:nvPr>
        </p:nvSpPr>
        <p:spPr/>
        <p:txBody>
          <a:bodyPr/>
          <a:lstStyle/>
          <a:p>
            <a:r>
              <a:rPr lang="en-US"/>
              <a:t>Framing the Problem 	</a:t>
            </a:r>
            <a:fld id="{17DEF996-DED3-4C2E-A8C5-A742E3083F9A}" type="slidenum">
              <a:rPr lang="en-US" smtClean="0"/>
              <a:pPr/>
              <a:t>8</a:t>
            </a:fld>
            <a:endParaRPr lang="en-US"/>
          </a:p>
        </p:txBody>
      </p:sp>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t>Framing the problem</a:t>
            </a:r>
          </a:p>
        </p:txBody>
      </p:sp>
      <p:graphicFrame>
        <p:nvGraphicFramePr>
          <p:cNvPr id="28" name="Content Placeholder 6">
            <a:extLst>
              <a:ext uri="{FF2B5EF4-FFF2-40B4-BE49-F238E27FC236}">
                <a16:creationId xmlns:a16="http://schemas.microsoft.com/office/drawing/2014/main" id="{0869E81E-E0BC-446E-AA42-3EA3963F2879}"/>
              </a:ext>
            </a:extLst>
          </p:cNvPr>
          <p:cNvGraphicFramePr>
            <a:graphicFrameLocks noGrp="1"/>
          </p:cNvGraphicFramePr>
          <p:nvPr>
            <p:ph idx="1"/>
            <p:extLst>
              <p:ext uri="{D42A27DB-BD31-4B8C-83A1-F6EECF244321}">
                <p14:modId xmlns:p14="http://schemas.microsoft.com/office/powerpoint/2010/main" val="1676811312"/>
              </p:ext>
            </p:extLst>
          </p:nvPr>
        </p:nvGraphicFramePr>
        <p:xfrm>
          <a:off x="1507970" y="1048455"/>
          <a:ext cx="5674494" cy="5251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Rectangle 29">
            <a:extLst>
              <a:ext uri="{FF2B5EF4-FFF2-40B4-BE49-F238E27FC236}">
                <a16:creationId xmlns:a16="http://schemas.microsoft.com/office/drawing/2014/main" id="{A4A18674-A698-4127-A07B-F4D5DE5CE443}"/>
              </a:ext>
            </a:extLst>
          </p:cNvPr>
          <p:cNvSpPr/>
          <p:nvPr/>
        </p:nvSpPr>
        <p:spPr>
          <a:xfrm>
            <a:off x="7313116" y="1148418"/>
            <a:ext cx="3272947" cy="733314"/>
          </a:xfrm>
          <a:prstGeom prst="rect">
            <a:avLst/>
          </a:pr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1AC3D00B-24A2-4855-86A3-95D481B2A84E}"/>
              </a:ext>
            </a:extLst>
          </p:cNvPr>
          <p:cNvSpPr txBox="1"/>
          <p:nvPr/>
        </p:nvSpPr>
        <p:spPr>
          <a:xfrm>
            <a:off x="7313116" y="1148418"/>
            <a:ext cx="3272947" cy="733314"/>
          </a:xfrm>
          <a:prstGeom prst="rect">
            <a:avLst/>
          </a:prstGeom>
          <a:solidFill>
            <a:schemeClr val="accent5">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Using VUStats to deliver on the mission</a:t>
            </a:r>
          </a:p>
        </p:txBody>
      </p:sp>
      <p:sp>
        <p:nvSpPr>
          <p:cNvPr id="33" name="Rectangle 32">
            <a:extLst>
              <a:ext uri="{FF2B5EF4-FFF2-40B4-BE49-F238E27FC236}">
                <a16:creationId xmlns:a16="http://schemas.microsoft.com/office/drawing/2014/main" id="{6A81E430-8DAB-4FBF-8C4B-20B0EA311C85}"/>
              </a:ext>
            </a:extLst>
          </p:cNvPr>
          <p:cNvSpPr/>
          <p:nvPr/>
        </p:nvSpPr>
        <p:spPr>
          <a:xfrm>
            <a:off x="7313114" y="1952234"/>
            <a:ext cx="3272947" cy="733315"/>
          </a:xfrm>
          <a:prstGeom prst="rect">
            <a:avLst/>
          </a:pr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TextBox 33">
            <a:extLst>
              <a:ext uri="{FF2B5EF4-FFF2-40B4-BE49-F238E27FC236}">
                <a16:creationId xmlns:a16="http://schemas.microsoft.com/office/drawing/2014/main" id="{747BFA6B-3848-457C-9860-E36A63BD64E3}"/>
              </a:ext>
            </a:extLst>
          </p:cNvPr>
          <p:cNvSpPr txBox="1"/>
          <p:nvPr/>
        </p:nvSpPr>
        <p:spPr>
          <a:xfrm>
            <a:off x="7313114" y="1952234"/>
            <a:ext cx="3272947" cy="733315"/>
          </a:xfrm>
          <a:prstGeom prst="rect">
            <a:avLst/>
          </a:prstGeom>
          <a:solidFill>
            <a:schemeClr val="accent5">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Supportin</a:t>
            </a:r>
            <a:r>
              <a:rPr lang="en-US" sz="2000">
                <a:latin typeface="Candara"/>
              </a:rPr>
              <a:t>g d</a:t>
            </a:r>
            <a:r>
              <a:rPr lang="en-US" sz="2000" kern="1200">
                <a:latin typeface="Candara"/>
              </a:rPr>
              <a:t>ata-driven decision making</a:t>
            </a:r>
          </a:p>
        </p:txBody>
      </p:sp>
      <p:sp>
        <p:nvSpPr>
          <p:cNvPr id="36" name="Rectangle 35">
            <a:extLst>
              <a:ext uri="{FF2B5EF4-FFF2-40B4-BE49-F238E27FC236}">
                <a16:creationId xmlns:a16="http://schemas.microsoft.com/office/drawing/2014/main" id="{8910A51E-437E-4788-82FD-67547C80595C}"/>
              </a:ext>
            </a:extLst>
          </p:cNvPr>
          <p:cNvSpPr/>
          <p:nvPr/>
        </p:nvSpPr>
        <p:spPr>
          <a:xfrm>
            <a:off x="7313116" y="2831269"/>
            <a:ext cx="3272947" cy="733315"/>
          </a:xfrm>
          <a:prstGeom prst="rect">
            <a:avLst/>
          </a:pr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TextBox 36">
            <a:extLst>
              <a:ext uri="{FF2B5EF4-FFF2-40B4-BE49-F238E27FC236}">
                <a16:creationId xmlns:a16="http://schemas.microsoft.com/office/drawing/2014/main" id="{1347C0A0-0B3E-4350-8101-8C7F64A2CC00}"/>
              </a:ext>
            </a:extLst>
          </p:cNvPr>
          <p:cNvSpPr txBox="1"/>
          <p:nvPr/>
        </p:nvSpPr>
        <p:spPr>
          <a:xfrm>
            <a:off x="7313116" y="2831269"/>
            <a:ext cx="3272947" cy="733315"/>
          </a:xfrm>
          <a:prstGeom prst="rect">
            <a:avLst/>
          </a:prstGeom>
          <a:solidFill>
            <a:schemeClr val="accent5">
              <a:lumMod val="60000"/>
              <a:lumOff val="40000"/>
            </a:schemeClr>
          </a:solid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Count procedures updates and studies</a:t>
            </a:r>
          </a:p>
        </p:txBody>
      </p:sp>
      <p:sp>
        <p:nvSpPr>
          <p:cNvPr id="39" name="Rectangle 38">
            <a:extLst>
              <a:ext uri="{FF2B5EF4-FFF2-40B4-BE49-F238E27FC236}">
                <a16:creationId xmlns:a16="http://schemas.microsoft.com/office/drawing/2014/main" id="{A19CD5AF-A18C-4AC3-92FE-F17594EB3C49}"/>
              </a:ext>
            </a:extLst>
          </p:cNvPr>
          <p:cNvSpPr/>
          <p:nvPr/>
        </p:nvSpPr>
        <p:spPr>
          <a:xfrm>
            <a:off x="7313115" y="3630132"/>
            <a:ext cx="3272947" cy="733315"/>
          </a:xfrm>
          <a:prstGeom prst="rect">
            <a:avLst/>
          </a:prstGeom>
          <a:solidFill>
            <a:srgbClr val="9B9B9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TextBox 39">
            <a:extLst>
              <a:ext uri="{FF2B5EF4-FFF2-40B4-BE49-F238E27FC236}">
                <a16:creationId xmlns:a16="http://schemas.microsoft.com/office/drawing/2014/main" id="{C248BCE7-39CC-49D3-B05C-37282BF7F452}"/>
              </a:ext>
            </a:extLst>
          </p:cNvPr>
          <p:cNvSpPr txBox="1"/>
          <p:nvPr/>
        </p:nvSpPr>
        <p:spPr>
          <a:xfrm>
            <a:off x="7313115" y="3630132"/>
            <a:ext cx="3272947" cy="733315"/>
          </a:xfrm>
          <a:prstGeom prst="rect">
            <a:avLst/>
          </a:prstGeom>
          <a:solidFill>
            <a:srgbClr val="9B9B9B"/>
          </a:solid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a:latin typeface="Candara"/>
              </a:rPr>
              <a:t>Staff training and engagement</a:t>
            </a:r>
            <a:endParaRPr lang="en-US" sz="2000" kern="1200">
              <a:latin typeface="Candara"/>
            </a:endParaRPr>
          </a:p>
        </p:txBody>
      </p:sp>
      <p:grpSp>
        <p:nvGrpSpPr>
          <p:cNvPr id="41" name="Group 40">
            <a:extLst>
              <a:ext uri="{FF2B5EF4-FFF2-40B4-BE49-F238E27FC236}">
                <a16:creationId xmlns:a16="http://schemas.microsoft.com/office/drawing/2014/main" id="{1F125C86-C79F-4B0D-A220-04ADF798000B}"/>
              </a:ext>
            </a:extLst>
          </p:cNvPr>
          <p:cNvGrpSpPr/>
          <p:nvPr/>
        </p:nvGrpSpPr>
        <p:grpSpPr>
          <a:xfrm>
            <a:off x="7313114" y="4530806"/>
            <a:ext cx="3272947" cy="733315"/>
            <a:chOff x="2014702" y="879683"/>
            <a:chExt cx="3272947" cy="997849"/>
          </a:xfrm>
          <a:solidFill>
            <a:schemeClr val="accent5">
              <a:lumMod val="60000"/>
              <a:lumOff val="40000"/>
            </a:schemeClr>
          </a:solidFill>
        </p:grpSpPr>
        <p:sp>
          <p:nvSpPr>
            <p:cNvPr id="42" name="Rectangle 41">
              <a:extLst>
                <a:ext uri="{FF2B5EF4-FFF2-40B4-BE49-F238E27FC236}">
                  <a16:creationId xmlns:a16="http://schemas.microsoft.com/office/drawing/2014/main" id="{A435D9E9-8B34-4C1D-99E9-A09ED650C9C5}"/>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141CF448-3C64-4518-8A7D-67BEF6B4F5EA}"/>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Troubleshooting equipment</a:t>
              </a:r>
            </a:p>
          </p:txBody>
        </p:sp>
      </p:grpSp>
      <p:grpSp>
        <p:nvGrpSpPr>
          <p:cNvPr id="44" name="Group 43">
            <a:extLst>
              <a:ext uri="{FF2B5EF4-FFF2-40B4-BE49-F238E27FC236}">
                <a16:creationId xmlns:a16="http://schemas.microsoft.com/office/drawing/2014/main" id="{34306AFF-A6A8-49F9-9B66-500022FA3A04}"/>
              </a:ext>
            </a:extLst>
          </p:cNvPr>
          <p:cNvGrpSpPr/>
          <p:nvPr/>
        </p:nvGrpSpPr>
        <p:grpSpPr>
          <a:xfrm>
            <a:off x="7313114" y="5334623"/>
            <a:ext cx="3272947" cy="733315"/>
            <a:chOff x="2014702" y="879683"/>
            <a:chExt cx="3272947" cy="997849"/>
          </a:xfrm>
          <a:solidFill>
            <a:schemeClr val="accent5">
              <a:lumMod val="60000"/>
              <a:lumOff val="40000"/>
            </a:schemeClr>
          </a:solidFill>
        </p:grpSpPr>
        <p:sp>
          <p:nvSpPr>
            <p:cNvPr id="45" name="Rectangle 44">
              <a:extLst>
                <a:ext uri="{FF2B5EF4-FFF2-40B4-BE49-F238E27FC236}">
                  <a16:creationId xmlns:a16="http://schemas.microsoft.com/office/drawing/2014/main" id="{E26E6F2E-0372-4057-B5DA-D0104543E8AB}"/>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TextBox 45">
              <a:extLst>
                <a:ext uri="{FF2B5EF4-FFF2-40B4-BE49-F238E27FC236}">
                  <a16:creationId xmlns:a16="http://schemas.microsoft.com/office/drawing/2014/main" id="{D4FD46EB-249D-4A4F-A9E9-E4C5F073227C}"/>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a:rPr>
                <a:t>Answering user questions</a:t>
              </a:r>
            </a:p>
          </p:txBody>
        </p:sp>
      </p:grpSp>
      <p:cxnSp>
        <p:nvCxnSpPr>
          <p:cNvPr id="47" name="Straight Connector 46">
            <a:extLst>
              <a:ext uri="{FF2B5EF4-FFF2-40B4-BE49-F238E27FC236}">
                <a16:creationId xmlns:a16="http://schemas.microsoft.com/office/drawing/2014/main" id="{2F494152-D71C-4067-ABD6-6A9FF08A40C2}"/>
              </a:ext>
            </a:extLst>
          </p:cNvPr>
          <p:cNvCxnSpPr>
            <a:cxnSpLocks/>
          </p:cNvCxnSpPr>
          <p:nvPr/>
        </p:nvCxnSpPr>
        <p:spPr>
          <a:xfrm>
            <a:off x="6799006" y="2403990"/>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48" name="Connector: Elbow 47">
            <a:extLst>
              <a:ext uri="{FF2B5EF4-FFF2-40B4-BE49-F238E27FC236}">
                <a16:creationId xmlns:a16="http://schemas.microsoft.com/office/drawing/2014/main" id="{19B65E30-1DFF-45EB-92C3-C9AAF25DE362}"/>
              </a:ext>
            </a:extLst>
          </p:cNvPr>
          <p:cNvCxnSpPr>
            <a:endCxn id="31" idx="1"/>
          </p:cNvCxnSpPr>
          <p:nvPr/>
        </p:nvCxnSpPr>
        <p:spPr>
          <a:xfrm rot="5400000" flipH="1" flipV="1">
            <a:off x="6722217" y="1813091"/>
            <a:ext cx="888915" cy="292884"/>
          </a:xfrm>
          <a:prstGeom prst="bentConnector2">
            <a:avLst/>
          </a:prstGeom>
        </p:spPr>
        <p:style>
          <a:lnRef idx="2">
            <a:schemeClr val="accent3"/>
          </a:lnRef>
          <a:fillRef idx="0">
            <a:schemeClr val="accent3"/>
          </a:fillRef>
          <a:effectRef idx="1">
            <a:schemeClr val="accent3"/>
          </a:effectRef>
          <a:fontRef idx="minor">
            <a:schemeClr val="tx1"/>
          </a:fontRef>
        </p:style>
      </p:cxnSp>
      <p:cxnSp>
        <p:nvCxnSpPr>
          <p:cNvPr id="49" name="Straight Connector 48">
            <a:extLst>
              <a:ext uri="{FF2B5EF4-FFF2-40B4-BE49-F238E27FC236}">
                <a16:creationId xmlns:a16="http://schemas.microsoft.com/office/drawing/2014/main" id="{EFE98178-3E34-46FE-A4E5-027BDBD0A6A1}"/>
              </a:ext>
            </a:extLst>
          </p:cNvPr>
          <p:cNvCxnSpPr>
            <a:cxnSpLocks/>
          </p:cNvCxnSpPr>
          <p:nvPr/>
        </p:nvCxnSpPr>
        <p:spPr>
          <a:xfrm>
            <a:off x="6799006" y="3602860"/>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50" name="Straight Connector 49">
            <a:extLst>
              <a:ext uri="{FF2B5EF4-FFF2-40B4-BE49-F238E27FC236}">
                <a16:creationId xmlns:a16="http://schemas.microsoft.com/office/drawing/2014/main" id="{F6F21F3D-7F28-455F-8123-8D35C3E9B8CD}"/>
              </a:ext>
            </a:extLst>
          </p:cNvPr>
          <p:cNvCxnSpPr>
            <a:cxnSpLocks/>
          </p:cNvCxnSpPr>
          <p:nvPr/>
        </p:nvCxnSpPr>
        <p:spPr>
          <a:xfrm>
            <a:off x="6803923" y="4861393"/>
            <a:ext cx="514108" cy="1"/>
          </a:xfrm>
          <a:prstGeom prst="line">
            <a:avLst/>
          </a:prstGeom>
        </p:spPr>
        <p:style>
          <a:lnRef idx="2">
            <a:schemeClr val="accent3"/>
          </a:lnRef>
          <a:fillRef idx="0">
            <a:schemeClr val="accent3"/>
          </a:fillRef>
          <a:effectRef idx="1">
            <a:schemeClr val="accent3"/>
          </a:effectRef>
          <a:fontRef idx="minor">
            <a:schemeClr val="tx1"/>
          </a:fontRef>
        </p:style>
      </p:cxnSp>
      <p:cxnSp>
        <p:nvCxnSpPr>
          <p:cNvPr id="51" name="Connector: Elbow 50">
            <a:extLst>
              <a:ext uri="{FF2B5EF4-FFF2-40B4-BE49-F238E27FC236}">
                <a16:creationId xmlns:a16="http://schemas.microsoft.com/office/drawing/2014/main" id="{682777CA-BE4E-4499-B6ED-22D647F35641}"/>
              </a:ext>
            </a:extLst>
          </p:cNvPr>
          <p:cNvCxnSpPr>
            <a:cxnSpLocks/>
          </p:cNvCxnSpPr>
          <p:nvPr/>
        </p:nvCxnSpPr>
        <p:spPr>
          <a:xfrm rot="16200000" flipH="1">
            <a:off x="6764764" y="5138183"/>
            <a:ext cx="803818" cy="292882"/>
          </a:xfrm>
          <a:prstGeom prst="bentConnector2">
            <a:avLst/>
          </a:prstGeom>
        </p:spPr>
        <p:style>
          <a:lnRef idx="2">
            <a:schemeClr val="accent3"/>
          </a:lnRef>
          <a:fillRef idx="0">
            <a:schemeClr val="accent3"/>
          </a:fillRef>
          <a:effectRef idx="1">
            <a:schemeClr val="accent3"/>
          </a:effectRef>
          <a:fontRef idx="minor">
            <a:schemeClr val="tx1"/>
          </a:fontRef>
        </p:style>
      </p:cxnSp>
      <p:sp>
        <p:nvSpPr>
          <p:cNvPr id="2" name="Oval 1">
            <a:extLst>
              <a:ext uri="{FF2B5EF4-FFF2-40B4-BE49-F238E27FC236}">
                <a16:creationId xmlns:a16="http://schemas.microsoft.com/office/drawing/2014/main" id="{FC54C9C0-5900-4310-89C1-9011C0C87287}"/>
              </a:ext>
            </a:extLst>
          </p:cNvPr>
          <p:cNvSpPr/>
          <p:nvPr/>
        </p:nvSpPr>
        <p:spPr>
          <a:xfrm>
            <a:off x="6906300" y="4509167"/>
            <a:ext cx="4101669" cy="17095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158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C46677-4169-42B5-8DB9-C0D598CFB5EF}"/>
              </a:ext>
            </a:extLst>
          </p:cNvPr>
          <p:cNvSpPr>
            <a:spLocks noGrp="1"/>
          </p:cNvSpPr>
          <p:nvPr>
            <p:ph type="sldNum" sz="quarter" idx="4"/>
          </p:nvPr>
        </p:nvSpPr>
        <p:spPr/>
        <p:txBody>
          <a:bodyPr/>
          <a:lstStyle/>
          <a:p>
            <a:r>
              <a:rPr lang="en-US"/>
              <a:t>Framing the Problem 	</a:t>
            </a:r>
            <a:fld id="{17DEF996-DED3-4C2E-A8C5-A742E3083F9A}" type="slidenum">
              <a:rPr lang="en-US" smtClean="0"/>
              <a:pPr/>
              <a:t>9</a:t>
            </a:fld>
            <a:endParaRPr lang="en-US"/>
          </a:p>
        </p:txBody>
      </p:sp>
      <p:sp>
        <p:nvSpPr>
          <p:cNvPr id="8" name="Title 7">
            <a:extLst>
              <a:ext uri="{FF2B5EF4-FFF2-40B4-BE49-F238E27FC236}">
                <a16:creationId xmlns:a16="http://schemas.microsoft.com/office/drawing/2014/main" id="{7DA33AAA-AAF0-40B4-BA81-22277A60AFD8}"/>
              </a:ext>
            </a:extLst>
          </p:cNvPr>
          <p:cNvSpPr>
            <a:spLocks noGrp="1"/>
          </p:cNvSpPr>
          <p:nvPr>
            <p:ph type="title"/>
          </p:nvPr>
        </p:nvSpPr>
        <p:spPr/>
        <p:txBody>
          <a:bodyPr/>
          <a:lstStyle/>
          <a:p>
            <a:r>
              <a:rPr lang="en-US"/>
              <a:t>Framing the problem</a:t>
            </a:r>
          </a:p>
        </p:txBody>
      </p:sp>
      <p:grpSp>
        <p:nvGrpSpPr>
          <p:cNvPr id="3" name="Group 2">
            <a:extLst>
              <a:ext uri="{FF2B5EF4-FFF2-40B4-BE49-F238E27FC236}">
                <a16:creationId xmlns:a16="http://schemas.microsoft.com/office/drawing/2014/main" id="{CAF5032B-D73B-4384-AB57-F5F2C919973E}"/>
              </a:ext>
            </a:extLst>
          </p:cNvPr>
          <p:cNvGrpSpPr/>
          <p:nvPr/>
        </p:nvGrpSpPr>
        <p:grpSpPr>
          <a:xfrm>
            <a:off x="1686093" y="1114295"/>
            <a:ext cx="9083507" cy="5183602"/>
            <a:chOff x="457201" y="1114295"/>
            <a:chExt cx="9083507" cy="5183602"/>
          </a:xfrm>
        </p:grpSpPr>
        <p:grpSp>
          <p:nvGrpSpPr>
            <p:cNvPr id="5" name="Group 4">
              <a:extLst>
                <a:ext uri="{FF2B5EF4-FFF2-40B4-BE49-F238E27FC236}">
                  <a16:creationId xmlns:a16="http://schemas.microsoft.com/office/drawing/2014/main" id="{61A10B21-2F97-4DE0-B77D-C36E52E3785B}"/>
                </a:ext>
              </a:extLst>
            </p:cNvPr>
            <p:cNvGrpSpPr/>
            <p:nvPr/>
          </p:nvGrpSpPr>
          <p:grpSpPr>
            <a:xfrm>
              <a:off x="457201" y="1226392"/>
              <a:ext cx="3305576" cy="4959409"/>
              <a:chOff x="6074247" y="1295898"/>
              <a:chExt cx="3305576" cy="4959409"/>
            </a:xfrm>
          </p:grpSpPr>
          <p:grpSp>
            <p:nvGrpSpPr>
              <p:cNvPr id="10" name="Group 9">
                <a:extLst>
                  <a:ext uri="{FF2B5EF4-FFF2-40B4-BE49-F238E27FC236}">
                    <a16:creationId xmlns:a16="http://schemas.microsoft.com/office/drawing/2014/main" id="{F1BA13D5-F531-44E7-8752-4096AEB70E0E}"/>
                  </a:ext>
                </a:extLst>
              </p:cNvPr>
              <p:cNvGrpSpPr/>
              <p:nvPr/>
            </p:nvGrpSpPr>
            <p:grpSpPr>
              <a:xfrm>
                <a:off x="6074248" y="1295898"/>
                <a:ext cx="3272947" cy="733314"/>
                <a:chOff x="2014702" y="879683"/>
                <a:chExt cx="3272947" cy="997849"/>
              </a:xfrm>
              <a:solidFill>
                <a:schemeClr val="accent5">
                  <a:lumMod val="60000"/>
                  <a:lumOff val="40000"/>
                </a:schemeClr>
              </a:solidFill>
            </p:grpSpPr>
            <p:sp>
              <p:nvSpPr>
                <p:cNvPr id="11" name="Rectangle 10">
                  <a:extLst>
                    <a:ext uri="{FF2B5EF4-FFF2-40B4-BE49-F238E27FC236}">
                      <a16:creationId xmlns:a16="http://schemas.microsoft.com/office/drawing/2014/main" id="{76550A37-F851-4E93-BE1E-723D4263D168}"/>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TextBox 11">
                  <a:extLst>
                    <a:ext uri="{FF2B5EF4-FFF2-40B4-BE49-F238E27FC236}">
                      <a16:creationId xmlns:a16="http://schemas.microsoft.com/office/drawing/2014/main" id="{DD1CFAD8-3FAB-497E-9519-9568AE7C11ED}"/>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panose="020E0502030303020204" pitchFamily="34" charset="0"/>
                    </a:rPr>
                    <a:t>Using VUStats to deliver on the mission</a:t>
                  </a:r>
                </a:p>
              </p:txBody>
            </p:sp>
          </p:grpSp>
          <p:grpSp>
            <p:nvGrpSpPr>
              <p:cNvPr id="13" name="Group 12">
                <a:extLst>
                  <a:ext uri="{FF2B5EF4-FFF2-40B4-BE49-F238E27FC236}">
                    <a16:creationId xmlns:a16="http://schemas.microsoft.com/office/drawing/2014/main" id="{F051610B-9F44-487F-9525-F539A3151492}"/>
                  </a:ext>
                </a:extLst>
              </p:cNvPr>
              <p:cNvGrpSpPr/>
              <p:nvPr/>
            </p:nvGrpSpPr>
            <p:grpSpPr>
              <a:xfrm>
                <a:off x="6074247" y="2112365"/>
                <a:ext cx="3272947" cy="733315"/>
                <a:chOff x="2014702" y="879683"/>
                <a:chExt cx="3272947" cy="997849"/>
              </a:xfrm>
              <a:solidFill>
                <a:schemeClr val="accent5">
                  <a:lumMod val="60000"/>
                  <a:lumOff val="40000"/>
                </a:schemeClr>
              </a:solidFill>
            </p:grpSpPr>
            <p:sp>
              <p:nvSpPr>
                <p:cNvPr id="14" name="Rectangle 13">
                  <a:extLst>
                    <a:ext uri="{FF2B5EF4-FFF2-40B4-BE49-F238E27FC236}">
                      <a16:creationId xmlns:a16="http://schemas.microsoft.com/office/drawing/2014/main" id="{FC3E9A4F-7B06-4650-9027-0EAA508F53DA}"/>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0B0958AE-3414-49E4-940D-1D9D8A76AF43}"/>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panose="020E0502030303020204" pitchFamily="34" charset="0"/>
                    </a:rPr>
                    <a:t>Supporting data-driven decision making</a:t>
                  </a:r>
                </a:p>
              </p:txBody>
            </p:sp>
          </p:grpSp>
          <p:grpSp>
            <p:nvGrpSpPr>
              <p:cNvPr id="16" name="Group 15">
                <a:extLst>
                  <a:ext uri="{FF2B5EF4-FFF2-40B4-BE49-F238E27FC236}">
                    <a16:creationId xmlns:a16="http://schemas.microsoft.com/office/drawing/2014/main" id="{01D201EF-7807-45D1-AC67-9478F10B9E15}"/>
                  </a:ext>
                </a:extLst>
              </p:cNvPr>
              <p:cNvGrpSpPr/>
              <p:nvPr/>
            </p:nvGrpSpPr>
            <p:grpSpPr>
              <a:xfrm>
                <a:off x="6074248" y="2978749"/>
                <a:ext cx="3272947" cy="733315"/>
                <a:chOff x="2014702" y="879683"/>
                <a:chExt cx="3272947" cy="997849"/>
              </a:xfrm>
              <a:solidFill>
                <a:schemeClr val="accent5">
                  <a:lumMod val="60000"/>
                  <a:lumOff val="40000"/>
                </a:schemeClr>
              </a:solidFill>
            </p:grpSpPr>
            <p:sp>
              <p:nvSpPr>
                <p:cNvPr id="17" name="Rectangle 16">
                  <a:extLst>
                    <a:ext uri="{FF2B5EF4-FFF2-40B4-BE49-F238E27FC236}">
                      <a16:creationId xmlns:a16="http://schemas.microsoft.com/office/drawing/2014/main" id="{A5CAEA92-2ADF-4B08-8F68-9775310D16B5}"/>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45D9BC7F-598C-4E83-A180-873CC633117A}"/>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panose="020E0502030303020204" pitchFamily="34" charset="0"/>
                    </a:rPr>
                    <a:t>Count procedures updates and studies</a:t>
                  </a:r>
                </a:p>
              </p:txBody>
            </p:sp>
          </p:grpSp>
          <p:grpSp>
            <p:nvGrpSpPr>
              <p:cNvPr id="19" name="Group 18">
                <a:extLst>
                  <a:ext uri="{FF2B5EF4-FFF2-40B4-BE49-F238E27FC236}">
                    <a16:creationId xmlns:a16="http://schemas.microsoft.com/office/drawing/2014/main" id="{DF70C063-349B-41BB-AC84-3048E19FCA24}"/>
                  </a:ext>
                </a:extLst>
              </p:cNvPr>
              <p:cNvGrpSpPr/>
              <p:nvPr/>
            </p:nvGrpSpPr>
            <p:grpSpPr>
              <a:xfrm>
                <a:off x="6074247" y="3777612"/>
                <a:ext cx="3272947" cy="733315"/>
                <a:chOff x="2014702" y="879683"/>
                <a:chExt cx="3272947" cy="997849"/>
              </a:xfrm>
              <a:solidFill>
                <a:schemeClr val="accent5">
                  <a:lumMod val="60000"/>
                  <a:lumOff val="40000"/>
                </a:schemeClr>
              </a:solidFill>
            </p:grpSpPr>
            <p:sp>
              <p:nvSpPr>
                <p:cNvPr id="20" name="Rectangle 19">
                  <a:extLst>
                    <a:ext uri="{FF2B5EF4-FFF2-40B4-BE49-F238E27FC236}">
                      <a16:creationId xmlns:a16="http://schemas.microsoft.com/office/drawing/2014/main" id="{F2215573-770F-402D-9838-F3A547E3CAC8}"/>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DF52040A-C9DA-436E-83AC-817730CBFA28}"/>
                    </a:ext>
                  </a:extLst>
                </p:cNvPr>
                <p:cNvSpPr txBox="1"/>
                <p:nvPr/>
              </p:nvSpPr>
              <p:spPr>
                <a:xfrm>
                  <a:off x="2014702" y="879683"/>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a:latin typeface="Candara" panose="020E0502030303020204" pitchFamily="34" charset="0"/>
                    </a:rPr>
                    <a:t>Staff training and engagement</a:t>
                  </a:r>
                  <a:endParaRPr lang="en-US" sz="2000" kern="1200">
                    <a:latin typeface="Candara" panose="020E0502030303020204" pitchFamily="34" charset="0"/>
                  </a:endParaRPr>
                </a:p>
              </p:txBody>
            </p:sp>
          </p:grpSp>
          <p:grpSp>
            <p:nvGrpSpPr>
              <p:cNvPr id="22" name="Group 21">
                <a:extLst>
                  <a:ext uri="{FF2B5EF4-FFF2-40B4-BE49-F238E27FC236}">
                    <a16:creationId xmlns:a16="http://schemas.microsoft.com/office/drawing/2014/main" id="{CC024581-8859-43AE-8D13-EAF13E70652A}"/>
                  </a:ext>
                </a:extLst>
              </p:cNvPr>
              <p:cNvGrpSpPr/>
              <p:nvPr/>
            </p:nvGrpSpPr>
            <p:grpSpPr>
              <a:xfrm>
                <a:off x="6096000" y="4637131"/>
                <a:ext cx="3272947" cy="805729"/>
                <a:chOff x="2014702" y="781147"/>
                <a:chExt cx="3272947" cy="1096385"/>
              </a:xfrm>
              <a:solidFill>
                <a:schemeClr val="accent5">
                  <a:lumMod val="60000"/>
                  <a:lumOff val="40000"/>
                </a:schemeClr>
              </a:solidFill>
            </p:grpSpPr>
            <p:sp>
              <p:nvSpPr>
                <p:cNvPr id="23" name="Rectangle 22">
                  <a:extLst>
                    <a:ext uri="{FF2B5EF4-FFF2-40B4-BE49-F238E27FC236}">
                      <a16:creationId xmlns:a16="http://schemas.microsoft.com/office/drawing/2014/main" id="{E8517620-C434-440C-A983-355CAC1B9EAB}"/>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5EA55025-F5CC-441A-B3C0-5C66756497BC}"/>
                    </a:ext>
                  </a:extLst>
                </p:cNvPr>
                <p:cNvSpPr txBox="1"/>
                <p:nvPr/>
              </p:nvSpPr>
              <p:spPr>
                <a:xfrm>
                  <a:off x="2014702" y="781147"/>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panose="020E0502030303020204" pitchFamily="34" charset="0"/>
                    </a:rPr>
                    <a:t>Troubleshooting equipment</a:t>
                  </a:r>
                </a:p>
              </p:txBody>
            </p:sp>
          </p:grpSp>
          <p:grpSp>
            <p:nvGrpSpPr>
              <p:cNvPr id="25" name="Group 24">
                <a:extLst>
                  <a:ext uri="{FF2B5EF4-FFF2-40B4-BE49-F238E27FC236}">
                    <a16:creationId xmlns:a16="http://schemas.microsoft.com/office/drawing/2014/main" id="{57D4ABBB-3300-449E-BC5E-74D1ECF29FE9}"/>
                  </a:ext>
                </a:extLst>
              </p:cNvPr>
              <p:cNvGrpSpPr/>
              <p:nvPr/>
            </p:nvGrpSpPr>
            <p:grpSpPr>
              <a:xfrm>
                <a:off x="6096000" y="5516210"/>
                <a:ext cx="3283823" cy="739097"/>
                <a:chOff x="2014702" y="871815"/>
                <a:chExt cx="3283823" cy="1005717"/>
              </a:xfrm>
              <a:solidFill>
                <a:schemeClr val="accent5">
                  <a:lumMod val="60000"/>
                  <a:lumOff val="40000"/>
                </a:schemeClr>
              </a:solidFill>
            </p:grpSpPr>
            <p:sp>
              <p:nvSpPr>
                <p:cNvPr id="26" name="Rectangle 25">
                  <a:extLst>
                    <a:ext uri="{FF2B5EF4-FFF2-40B4-BE49-F238E27FC236}">
                      <a16:creationId xmlns:a16="http://schemas.microsoft.com/office/drawing/2014/main" id="{B812F13F-AB8D-4580-AC53-D97CA99E88A7}"/>
                    </a:ext>
                  </a:extLst>
                </p:cNvPr>
                <p:cNvSpPr/>
                <p:nvPr/>
              </p:nvSpPr>
              <p:spPr>
                <a:xfrm>
                  <a:off x="2014702" y="879683"/>
                  <a:ext cx="3272947" cy="997849"/>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5EF54C20-BB0B-4BAC-8850-FCE058A705BF}"/>
                    </a:ext>
                  </a:extLst>
                </p:cNvPr>
                <p:cNvSpPr txBox="1"/>
                <p:nvPr/>
              </p:nvSpPr>
              <p:spPr>
                <a:xfrm>
                  <a:off x="2025578" y="871815"/>
                  <a:ext cx="3272947" cy="99784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000" kern="1200">
                      <a:latin typeface="Candara" panose="020E0502030303020204" pitchFamily="34" charset="0"/>
                    </a:rPr>
                    <a:t>Answering user questions</a:t>
                  </a:r>
                </a:p>
              </p:txBody>
            </p:sp>
          </p:grpSp>
        </p:grpSp>
        <p:grpSp>
          <p:nvGrpSpPr>
            <p:cNvPr id="28" name="Group 27">
              <a:extLst>
                <a:ext uri="{FF2B5EF4-FFF2-40B4-BE49-F238E27FC236}">
                  <a16:creationId xmlns:a16="http://schemas.microsoft.com/office/drawing/2014/main" id="{DEC54C0C-2383-4B3C-973F-4E263A9E122A}"/>
                </a:ext>
              </a:extLst>
            </p:cNvPr>
            <p:cNvGrpSpPr/>
            <p:nvPr/>
          </p:nvGrpSpPr>
          <p:grpSpPr>
            <a:xfrm>
              <a:off x="6096000" y="1114295"/>
              <a:ext cx="3444708" cy="1619875"/>
              <a:chOff x="0" y="0"/>
              <a:chExt cx="3444708" cy="1619875"/>
            </a:xfrm>
          </p:grpSpPr>
          <p:sp>
            <p:nvSpPr>
              <p:cNvPr id="35" name="Rectangle: Rounded Corners 34">
                <a:extLst>
                  <a:ext uri="{FF2B5EF4-FFF2-40B4-BE49-F238E27FC236}">
                    <a16:creationId xmlns:a16="http://schemas.microsoft.com/office/drawing/2014/main" id="{C2145290-B360-4127-A8A1-F9468F268DBE}"/>
                  </a:ext>
                </a:extLst>
              </p:cNvPr>
              <p:cNvSpPr/>
              <p:nvPr/>
            </p:nvSpPr>
            <p:spPr>
              <a:xfrm>
                <a:off x="0" y="0"/>
                <a:ext cx="3444708" cy="1619875"/>
              </a:xfrm>
              <a:prstGeom prst="roundRect">
                <a:avLst/>
              </a:prstGeom>
              <a:solidFill>
                <a:srgbClr val="325F6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Rectangle: Rounded Corners 4">
                <a:extLst>
                  <a:ext uri="{FF2B5EF4-FFF2-40B4-BE49-F238E27FC236}">
                    <a16:creationId xmlns:a16="http://schemas.microsoft.com/office/drawing/2014/main" id="{EB73E66F-7705-4F39-95FA-F8B7E6A1DF4C}"/>
                  </a:ext>
                </a:extLst>
              </p:cNvPr>
              <p:cNvSpPr txBox="1"/>
              <p:nvPr/>
            </p:nvSpPr>
            <p:spPr>
              <a:xfrm>
                <a:off x="79076" y="79076"/>
                <a:ext cx="3286556" cy="14617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000" b="1" kern="1200">
                    <a:latin typeface="Candara" panose="020E0502030303020204" pitchFamily="34" charset="0"/>
                  </a:rPr>
                  <a:t>Data collector</a:t>
                </a:r>
              </a:p>
            </p:txBody>
          </p:sp>
        </p:grpSp>
        <p:grpSp>
          <p:nvGrpSpPr>
            <p:cNvPr id="29" name="Group 28">
              <a:extLst>
                <a:ext uri="{FF2B5EF4-FFF2-40B4-BE49-F238E27FC236}">
                  <a16:creationId xmlns:a16="http://schemas.microsoft.com/office/drawing/2014/main" id="{14DDBF9D-6EC2-44B1-B8E0-732D3A7F71FE}"/>
                </a:ext>
              </a:extLst>
            </p:cNvPr>
            <p:cNvGrpSpPr/>
            <p:nvPr/>
          </p:nvGrpSpPr>
          <p:grpSpPr>
            <a:xfrm>
              <a:off x="6096000" y="2958232"/>
              <a:ext cx="3444708" cy="1619875"/>
              <a:chOff x="0" y="1843937"/>
              <a:chExt cx="3444708" cy="1619875"/>
            </a:xfrm>
          </p:grpSpPr>
          <p:sp>
            <p:nvSpPr>
              <p:cNvPr id="33" name="Rectangle: Rounded Corners 32">
                <a:extLst>
                  <a:ext uri="{FF2B5EF4-FFF2-40B4-BE49-F238E27FC236}">
                    <a16:creationId xmlns:a16="http://schemas.microsoft.com/office/drawing/2014/main" id="{97EB1FF8-4ABF-416C-9579-5AC524E2F15F}"/>
                  </a:ext>
                </a:extLst>
              </p:cNvPr>
              <p:cNvSpPr/>
              <p:nvPr/>
            </p:nvSpPr>
            <p:spPr>
              <a:xfrm>
                <a:off x="0" y="1843937"/>
                <a:ext cx="3444708" cy="1619875"/>
              </a:xfrm>
              <a:prstGeom prst="roundRect">
                <a:avLst/>
              </a:prstGeom>
              <a:solidFill>
                <a:srgbClr val="325F6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ectangle: Rounded Corners 6">
                <a:extLst>
                  <a:ext uri="{FF2B5EF4-FFF2-40B4-BE49-F238E27FC236}">
                    <a16:creationId xmlns:a16="http://schemas.microsoft.com/office/drawing/2014/main" id="{F574D980-6CD3-42DF-AB23-6A572ABD9134}"/>
                  </a:ext>
                </a:extLst>
              </p:cNvPr>
              <p:cNvSpPr txBox="1"/>
              <p:nvPr/>
            </p:nvSpPr>
            <p:spPr>
              <a:xfrm>
                <a:off x="79076" y="1923013"/>
                <a:ext cx="3286556" cy="14617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000" b="1" kern="1200">
                    <a:solidFill>
                      <a:schemeClr val="bg1"/>
                    </a:solidFill>
                    <a:latin typeface="Candara" panose="020E0502030303020204" pitchFamily="34" charset="0"/>
                  </a:rPr>
                  <a:t>Data user</a:t>
                </a:r>
              </a:p>
            </p:txBody>
          </p:sp>
        </p:grpSp>
        <p:grpSp>
          <p:nvGrpSpPr>
            <p:cNvPr id="30" name="Group 29">
              <a:extLst>
                <a:ext uri="{FF2B5EF4-FFF2-40B4-BE49-F238E27FC236}">
                  <a16:creationId xmlns:a16="http://schemas.microsoft.com/office/drawing/2014/main" id="{AD1097B3-9BB2-48B1-A019-7CE8AAB4714A}"/>
                </a:ext>
              </a:extLst>
            </p:cNvPr>
            <p:cNvGrpSpPr/>
            <p:nvPr/>
          </p:nvGrpSpPr>
          <p:grpSpPr>
            <a:xfrm>
              <a:off x="6096000" y="4678022"/>
              <a:ext cx="3444708" cy="1619875"/>
              <a:chOff x="0" y="3563727"/>
              <a:chExt cx="3444708" cy="1619875"/>
            </a:xfrm>
          </p:grpSpPr>
          <p:sp>
            <p:nvSpPr>
              <p:cNvPr id="31" name="Rectangle: Rounded Corners 30">
                <a:extLst>
                  <a:ext uri="{FF2B5EF4-FFF2-40B4-BE49-F238E27FC236}">
                    <a16:creationId xmlns:a16="http://schemas.microsoft.com/office/drawing/2014/main" id="{4946B56A-254D-489F-9242-6EEF10C24E67}"/>
                  </a:ext>
                </a:extLst>
              </p:cNvPr>
              <p:cNvSpPr/>
              <p:nvPr/>
            </p:nvSpPr>
            <p:spPr>
              <a:xfrm>
                <a:off x="0" y="3563727"/>
                <a:ext cx="3444708" cy="1619875"/>
              </a:xfrm>
              <a:prstGeom prst="roundRect">
                <a:avLst/>
              </a:prstGeom>
              <a:solidFill>
                <a:srgbClr val="325F6C"/>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Rectangle: Rounded Corners 8">
                <a:extLst>
                  <a:ext uri="{FF2B5EF4-FFF2-40B4-BE49-F238E27FC236}">
                    <a16:creationId xmlns:a16="http://schemas.microsoft.com/office/drawing/2014/main" id="{D074EB62-6F26-46C1-A56F-3F3C87CD29E7}"/>
                  </a:ext>
                </a:extLst>
              </p:cNvPr>
              <p:cNvSpPr txBox="1"/>
              <p:nvPr/>
            </p:nvSpPr>
            <p:spPr>
              <a:xfrm>
                <a:off x="79076" y="3642803"/>
                <a:ext cx="3286556" cy="14617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000" b="1" kern="1200">
                    <a:solidFill>
                      <a:schemeClr val="bg1"/>
                    </a:solidFill>
                    <a:latin typeface="Candara" panose="020E0502030303020204" pitchFamily="34" charset="0"/>
                  </a:rPr>
                  <a:t>Superintendents</a:t>
                </a:r>
              </a:p>
            </p:txBody>
          </p:sp>
        </p:grpSp>
        <p:cxnSp>
          <p:nvCxnSpPr>
            <p:cNvPr id="9" name="Straight Arrow Connector 8">
              <a:extLst>
                <a:ext uri="{FF2B5EF4-FFF2-40B4-BE49-F238E27FC236}">
                  <a16:creationId xmlns:a16="http://schemas.microsoft.com/office/drawing/2014/main" id="{DDACB642-56E7-41E2-9F9B-1727CB5E1763}"/>
                </a:ext>
              </a:extLst>
            </p:cNvPr>
            <p:cNvCxnSpPr>
              <a:cxnSpLocks/>
              <a:stCxn id="12" idx="3"/>
            </p:cNvCxnSpPr>
            <p:nvPr/>
          </p:nvCxnSpPr>
          <p:spPr>
            <a:xfrm>
              <a:off x="3730149" y="1593049"/>
              <a:ext cx="2286776" cy="230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474953-AE88-4AF3-89BB-A811DBAA5557}"/>
                </a:ext>
              </a:extLst>
            </p:cNvPr>
            <p:cNvCxnSpPr>
              <a:cxnSpLocks/>
              <a:stCxn id="12" idx="3"/>
              <a:endCxn id="35" idx="1"/>
            </p:cNvCxnSpPr>
            <p:nvPr/>
          </p:nvCxnSpPr>
          <p:spPr>
            <a:xfrm>
              <a:off x="3730149" y="1593049"/>
              <a:ext cx="2365851" cy="331184"/>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2D920B1-D4E0-4555-B78B-5D9E0326975D}"/>
                </a:ext>
              </a:extLst>
            </p:cNvPr>
            <p:cNvCxnSpPr>
              <a:cxnSpLocks/>
              <a:stCxn id="12" idx="3"/>
            </p:cNvCxnSpPr>
            <p:nvPr/>
          </p:nvCxnSpPr>
          <p:spPr>
            <a:xfrm>
              <a:off x="3730149" y="1593049"/>
              <a:ext cx="2286776" cy="3859437"/>
            </a:xfrm>
            <a:prstGeom prst="straightConnector1">
              <a:avLst/>
            </a:prstGeom>
            <a:ln>
              <a:solidFill>
                <a:srgbClr val="B1663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A40A784-A37D-4D5E-9C26-3D1665787600}"/>
                </a:ext>
              </a:extLst>
            </p:cNvPr>
            <p:cNvCxnSpPr>
              <a:stCxn id="14" idx="3"/>
              <a:endCxn id="33" idx="1"/>
            </p:cNvCxnSpPr>
            <p:nvPr/>
          </p:nvCxnSpPr>
          <p:spPr>
            <a:xfrm>
              <a:off x="3730148" y="2409517"/>
              <a:ext cx="2365852" cy="1358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07E5E5-2798-4D8B-8956-E40CD074145C}"/>
                </a:ext>
              </a:extLst>
            </p:cNvPr>
            <p:cNvCxnSpPr>
              <a:cxnSpLocks/>
              <a:stCxn id="15" idx="3"/>
              <a:endCxn id="31" idx="1"/>
            </p:cNvCxnSpPr>
            <p:nvPr/>
          </p:nvCxnSpPr>
          <p:spPr>
            <a:xfrm>
              <a:off x="3730148" y="2409517"/>
              <a:ext cx="2365852" cy="3078443"/>
            </a:xfrm>
            <a:prstGeom prst="straightConnector1">
              <a:avLst/>
            </a:prstGeom>
            <a:ln>
              <a:solidFill>
                <a:srgbClr val="B1663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11038E0-3BA0-4BB9-9F72-ABDE6E50FB97}"/>
                </a:ext>
              </a:extLst>
            </p:cNvPr>
            <p:cNvCxnSpPr>
              <a:stCxn id="17" idx="3"/>
              <a:endCxn id="35" idx="1"/>
            </p:cNvCxnSpPr>
            <p:nvPr/>
          </p:nvCxnSpPr>
          <p:spPr>
            <a:xfrm flipV="1">
              <a:off x="3730149" y="1924233"/>
              <a:ext cx="2365851" cy="1351668"/>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7D98786-F7DF-4E26-B83A-842640660E87}"/>
                </a:ext>
              </a:extLst>
            </p:cNvPr>
            <p:cNvCxnSpPr>
              <a:cxnSpLocks/>
              <a:stCxn id="18" idx="3"/>
            </p:cNvCxnSpPr>
            <p:nvPr/>
          </p:nvCxnSpPr>
          <p:spPr>
            <a:xfrm>
              <a:off x="3730149" y="3275901"/>
              <a:ext cx="2286776" cy="2212059"/>
            </a:xfrm>
            <a:prstGeom prst="straightConnector1">
              <a:avLst/>
            </a:prstGeom>
            <a:ln>
              <a:solidFill>
                <a:srgbClr val="B1663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2BF27D3-E4FE-477F-A8ED-093F1380502A}"/>
                </a:ext>
              </a:extLst>
            </p:cNvPr>
            <p:cNvCxnSpPr>
              <a:stCxn id="21" idx="3"/>
            </p:cNvCxnSpPr>
            <p:nvPr/>
          </p:nvCxnSpPr>
          <p:spPr>
            <a:xfrm flipV="1">
              <a:off x="3730148" y="2042859"/>
              <a:ext cx="2365852" cy="203190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673A395-9414-46EF-89CC-E84A9DA0C63C}"/>
                </a:ext>
              </a:extLst>
            </p:cNvPr>
            <p:cNvCxnSpPr>
              <a:cxnSpLocks/>
              <a:stCxn id="21" idx="3"/>
            </p:cNvCxnSpPr>
            <p:nvPr/>
          </p:nvCxnSpPr>
          <p:spPr>
            <a:xfrm>
              <a:off x="3730148" y="4074764"/>
              <a:ext cx="2286777" cy="1556844"/>
            </a:xfrm>
            <a:prstGeom prst="straightConnector1">
              <a:avLst/>
            </a:prstGeom>
            <a:ln>
              <a:solidFill>
                <a:srgbClr val="B1663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A130275-587F-4DB2-984D-4A1D586D9E32}"/>
                </a:ext>
              </a:extLst>
            </p:cNvPr>
            <p:cNvCxnSpPr>
              <a:cxnSpLocks/>
              <a:stCxn id="24" idx="3"/>
            </p:cNvCxnSpPr>
            <p:nvPr/>
          </p:nvCxnSpPr>
          <p:spPr>
            <a:xfrm flipV="1">
              <a:off x="3751901" y="2183003"/>
              <a:ext cx="2322346" cy="2751279"/>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877394B-EF59-4CE0-B525-98D83A8653B2}"/>
                </a:ext>
              </a:extLst>
            </p:cNvPr>
            <p:cNvCxnSpPr>
              <a:cxnSpLocks/>
              <a:stCxn id="27" idx="3"/>
            </p:cNvCxnSpPr>
            <p:nvPr/>
          </p:nvCxnSpPr>
          <p:spPr>
            <a:xfrm flipV="1">
              <a:off x="3762777" y="2403735"/>
              <a:ext cx="2322346" cy="3409627"/>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D882EFB-1336-4489-815C-E0DA0882FE41}"/>
                </a:ext>
              </a:extLst>
            </p:cNvPr>
            <p:cNvCxnSpPr>
              <a:cxnSpLocks/>
              <a:stCxn id="27" idx="3"/>
            </p:cNvCxnSpPr>
            <p:nvPr/>
          </p:nvCxnSpPr>
          <p:spPr>
            <a:xfrm flipV="1">
              <a:off x="3762777" y="4068982"/>
              <a:ext cx="2265024" cy="174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186489C-07F5-41C6-A0BD-75DF815C6FF4}"/>
                </a:ext>
              </a:extLst>
            </p:cNvPr>
            <p:cNvCxnSpPr>
              <a:cxnSpLocks/>
              <a:stCxn id="27" idx="3"/>
            </p:cNvCxnSpPr>
            <p:nvPr/>
          </p:nvCxnSpPr>
          <p:spPr>
            <a:xfrm>
              <a:off x="3762777" y="5813362"/>
              <a:ext cx="2265024" cy="0"/>
            </a:xfrm>
            <a:prstGeom prst="straightConnector1">
              <a:avLst/>
            </a:prstGeom>
            <a:ln>
              <a:solidFill>
                <a:srgbClr val="B1663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5551209"/>
      </p:ext>
    </p:extLst>
  </p:cSld>
  <p:clrMapOvr>
    <a:masterClrMapping/>
  </p:clrMapOvr>
</p:sld>
</file>

<file path=ppt/theme/theme1.xml><?xml version="1.0" encoding="utf-8"?>
<a:theme xmlns:a="http://schemas.openxmlformats.org/drawingml/2006/main" name="Slide Master">
  <a:themeElements>
    <a:clrScheme name="BMG 508 V210412">
      <a:dk1>
        <a:sysClr val="windowText" lastClr="000000"/>
      </a:dk1>
      <a:lt1>
        <a:sysClr val="window" lastClr="FFFFFF"/>
      </a:lt1>
      <a:dk2>
        <a:srgbClr val="1F497D"/>
      </a:dk2>
      <a:lt2>
        <a:srgbClr val="993A14"/>
      </a:lt2>
      <a:accent1>
        <a:srgbClr val="316500"/>
      </a:accent1>
      <a:accent2>
        <a:srgbClr val="325F6C"/>
      </a:accent2>
      <a:accent3>
        <a:srgbClr val="4E5D46"/>
      </a:accent3>
      <a:accent4>
        <a:srgbClr val="8B440E"/>
      </a:accent4>
      <a:accent5>
        <a:srgbClr val="595959"/>
      </a:accent5>
      <a:accent6>
        <a:srgbClr val="3C5D5D"/>
      </a:accent6>
      <a:hlink>
        <a:srgbClr val="1F497D"/>
      </a:hlink>
      <a:folHlink>
        <a:srgbClr val="8DB3E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MG Presentation Template_10.11.2019.potx" id="{854DBA89-7A94-46F1-842E-9E9F1D3B0E3D}" vid="{19A50526-8F18-48A5-96DE-1DFEF858B5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6A8672B9E6C743AEB9B4B9A2185CEF" ma:contentTypeVersion="13" ma:contentTypeDescription="Create a new document." ma:contentTypeScope="" ma:versionID="c6560c687df14177498dff859c223c1a">
  <xsd:schema xmlns:xsd="http://www.w3.org/2001/XMLSchema" xmlns:xs="http://www.w3.org/2001/XMLSchema" xmlns:p="http://schemas.microsoft.com/office/2006/metadata/properties" xmlns:ns1="http://schemas.microsoft.com/sharepoint/v3" xmlns:ns2="b3de26ab-9e37-4dbf-a313-f6ffca46f3e6" xmlns:ns3="dd12ed5a-c724-4094-bd9a-b3a2cf71ce96" targetNamespace="http://schemas.microsoft.com/office/2006/metadata/properties" ma:root="true" ma:fieldsID="d6ba7f5c509c66cfdd99b56cdf8501a8" ns1:_="" ns2:_="" ns3:_="">
    <xsd:import namespace="http://schemas.microsoft.com/sharepoint/v3"/>
    <xsd:import namespace="b3de26ab-9e37-4dbf-a313-f6ffca46f3e6"/>
    <xsd:import namespace="dd12ed5a-c724-4094-bd9a-b3a2cf71ce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de26ab-9e37-4dbf-a313-f6ffca46f3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d12ed5a-c724-4094-bd9a-b3a2cf71ce9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7F63B5-AFB5-4660-B550-ADC6C98A7188}">
  <ds:schemaRefs>
    <ds:schemaRef ds:uri="b3de26ab-9e37-4dbf-a313-f6ffca46f3e6"/>
    <ds:schemaRef ds:uri="dd12ed5a-c724-4094-bd9a-b3a2cf71ce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A7725B0-CDE1-40A0-98C8-768D8C6AF3AD}">
  <ds:schemaRefs>
    <ds:schemaRef ds:uri="b3de26ab-9e37-4dbf-a313-f6ffca46f3e6"/>
    <ds:schemaRef ds:uri="dd12ed5a-c724-4094-bd9a-b3a2cf71ce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7C23E7-DDEA-49B6-A407-CC26E2E5D4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66</Slides>
  <Notes>38</Notes>
  <HiddenSlides>0</HiddenSlide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Slide Master</vt:lpstr>
      <vt:lpstr>BPI VUStats Project</vt:lpstr>
      <vt:lpstr>Agenda</vt:lpstr>
      <vt:lpstr>PowerPoint Presentation</vt:lpstr>
      <vt:lpstr>Framing the problem</vt:lpstr>
      <vt:lpstr>Framing the problem</vt:lpstr>
      <vt:lpstr>Framing the problem</vt:lpstr>
      <vt:lpstr>Framing the problem</vt:lpstr>
      <vt:lpstr>Framing the problem</vt:lpstr>
      <vt:lpstr>Framing the problem</vt:lpstr>
      <vt:lpstr>PowerPoint Presentation</vt:lpstr>
      <vt:lpstr>Participant Selection</vt:lpstr>
      <vt:lpstr>Interviews</vt:lpstr>
      <vt:lpstr>Analysis</vt:lpstr>
      <vt:lpstr>Interview Analysis</vt:lpstr>
      <vt:lpstr>Evaluating online resources </vt:lpstr>
      <vt:lpstr>PowerPoint Presentation</vt:lpstr>
      <vt:lpstr>The VUStats Program is crucial to park and NPS operations</vt:lpstr>
      <vt:lpstr>Most parks share their visitor statistics with partner organizations</vt:lpstr>
      <vt:lpstr>Count procedures often do not sufficiently capture visitation</vt:lpstr>
      <vt:lpstr>Capacity of the VUStats team</vt:lpstr>
      <vt:lpstr>Customers feel supported by the VUStats team</vt:lpstr>
      <vt:lpstr>Common challenges related to visitor use data collections</vt:lpstr>
      <vt:lpstr>Framework</vt:lpstr>
      <vt:lpstr>PowerPoint Presentation</vt:lpstr>
      <vt:lpstr>Time spent on visitor use data collection and entry</vt:lpstr>
      <vt:lpstr>There is a lack of formalized training for data collectors</vt:lpstr>
      <vt:lpstr>Most parks do not have formal VUStats SOPs</vt:lpstr>
      <vt:lpstr>Available online resources are underutilized </vt:lpstr>
      <vt:lpstr>PowerPoint Presentation</vt:lpstr>
      <vt:lpstr>Frequency of count procedures updates</vt:lpstr>
      <vt:lpstr>Main barriers to count procedure updates</vt:lpstr>
      <vt:lpstr>Equipment and Technology </vt:lpstr>
      <vt:lpstr>Common equipment challenges</vt:lpstr>
      <vt:lpstr>PowerPoint Presentation</vt:lpstr>
      <vt:lpstr>Usability of data</vt:lpstr>
      <vt:lpstr>IRMA</vt:lpstr>
      <vt:lpstr>Superintendent data utilization</vt:lpstr>
      <vt:lpstr>External data utilization</vt:lpstr>
      <vt:lpstr>PowerPoint Presentation</vt:lpstr>
      <vt:lpstr>Recommendations</vt:lpstr>
      <vt:lpstr>Recommendations</vt:lpstr>
      <vt:lpstr>Centralize online resources – immediate</vt:lpstr>
      <vt:lpstr>Create a ticketing system for contacting the VUStats team – immediate </vt:lpstr>
      <vt:lpstr>Streamline the VUStats SharePoint and Common Learning Portal </vt:lpstr>
      <vt:lpstr>Establish consistent email communication with park staff</vt:lpstr>
      <vt:lpstr>Develop case studies that exemplify the importance of visitor use statistics</vt:lpstr>
      <vt:lpstr>Create standardized data collector and superintendent training materials</vt:lpstr>
      <vt:lpstr>Recommendations</vt:lpstr>
      <vt:lpstr>Distribute documentation for best equipment brands and models - immediate</vt:lpstr>
      <vt:lpstr>Provide recommendations to park for avoiding equipment vandalism</vt:lpstr>
      <vt:lpstr>Provide parks with information about securing funding for equipment</vt:lpstr>
      <vt:lpstr>Create an organization-wide method for tracking count equipment</vt:lpstr>
      <vt:lpstr>Establish a relationship with counting equipment providers</vt:lpstr>
      <vt:lpstr>Recommendations</vt:lpstr>
      <vt:lpstr>Implement a system for indicating data quality to internal users - immediate</vt:lpstr>
      <vt:lpstr>Flag changes in count procedures</vt:lpstr>
      <vt:lpstr>Improving navigability of IRMA</vt:lpstr>
      <vt:lpstr>Recommendations</vt:lpstr>
      <vt:lpstr>Expand the VUStats team capacity</vt:lpstr>
      <vt:lpstr>Expand the VUStats team capacity</vt:lpstr>
      <vt:lpstr>Expand the VUStats team capacity</vt:lpstr>
      <vt:lpstr>Expand the VUStats team capacity</vt:lpstr>
      <vt:lpstr>Next steps </vt:lpstr>
      <vt:lpstr>Final deliverables</vt:lpstr>
      <vt:lpstr>Acknowledgements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Ashley, Rachel E</dc:creator>
  <cp:revision>25</cp:revision>
  <dcterms:created xsi:type="dcterms:W3CDTF">2020-01-08T16:39:01Z</dcterms:created>
  <dcterms:modified xsi:type="dcterms:W3CDTF">2021-08-18T18:48:58Z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0x010100D66A8672B9E6C743AEB9B4B9A2185CEF</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_ExtendedDescription">
    <vt:lpwstr/>
  </property>
  <property fmtid="{D5CDD505-2E9C-101B-9397-08002B2CF9AE}" pid="8" name="Order">
    <vt:r8>295700</vt:r8>
  </property>
</Properties>
</file>